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Krona One"/>
      <p:regular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KronaOn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29cb6dda4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29cb6dda4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29cb6dda4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g129cb6dda4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29cb6dda4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g129cb6dda4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29cb6dda4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g129cb6dda4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29cb6dda4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129cb6dda4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29cb6dda4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g129cb6dda4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29cb6dda4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g129cb6dda4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29cb6dda4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129cb6dda4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29cb6dda45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129cb6dda45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29cb6dda45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g129cb6dda45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29cb6dda4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g129cb6dda4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29cb6dda4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g129cb6dda4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29cb6dda45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129cb6dda45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29cb6dda45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29cb6dda45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29cb6dda45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29cb6dda45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29cb6dda45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29cb6dda45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29cb6dda45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29cb6dda45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29cb6dda45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29cb6dda4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29cb6dda45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29cb6dda45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196452" y="841772"/>
            <a:ext cx="6751097"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600"/>
              <a:buFont typeface="Bookman Old Style"/>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196452" y="2701528"/>
            <a:ext cx="6751097" cy="124182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750"/>
              </a:spcBef>
              <a:spcAft>
                <a:spcPts val="0"/>
              </a:spcAft>
              <a:buClr>
                <a:schemeClr val="lt1"/>
              </a:buClr>
              <a:buSzPts val="1800"/>
              <a:buNone/>
              <a:defRPr sz="1800"/>
            </a:lvl1pPr>
            <a:lvl2pPr lvl="1" algn="ctr">
              <a:lnSpc>
                <a:spcPct val="120000"/>
              </a:lnSpc>
              <a:spcBef>
                <a:spcPts val="375"/>
              </a:spcBef>
              <a:spcAft>
                <a:spcPts val="0"/>
              </a:spcAft>
              <a:buClr>
                <a:schemeClr val="lt1"/>
              </a:buClr>
              <a:buSzPts val="1500"/>
              <a:buNone/>
              <a:defRPr sz="1500"/>
            </a:lvl2pPr>
            <a:lvl3pPr lvl="2" algn="ctr">
              <a:lnSpc>
                <a:spcPct val="120000"/>
              </a:lnSpc>
              <a:spcBef>
                <a:spcPts val="375"/>
              </a:spcBef>
              <a:spcAft>
                <a:spcPts val="0"/>
              </a:spcAft>
              <a:buClr>
                <a:schemeClr val="lt1"/>
              </a:buClr>
              <a:buSzPts val="1350"/>
              <a:buNone/>
              <a:defRPr sz="1350"/>
            </a:lvl3pPr>
            <a:lvl4pPr lvl="3" algn="ctr">
              <a:lnSpc>
                <a:spcPct val="120000"/>
              </a:lnSpc>
              <a:spcBef>
                <a:spcPts val="375"/>
              </a:spcBef>
              <a:spcAft>
                <a:spcPts val="0"/>
              </a:spcAft>
              <a:buClr>
                <a:schemeClr val="lt1"/>
              </a:buClr>
              <a:buSzPts val="1200"/>
              <a:buNone/>
              <a:defRPr sz="1200"/>
            </a:lvl4pPr>
            <a:lvl5pPr lvl="4" algn="ctr">
              <a:lnSpc>
                <a:spcPct val="120000"/>
              </a:lnSpc>
              <a:spcBef>
                <a:spcPts val="375"/>
              </a:spcBef>
              <a:spcAft>
                <a:spcPts val="0"/>
              </a:spcAft>
              <a:buClr>
                <a:schemeClr val="lt1"/>
              </a:buClr>
              <a:buSzPts val="1200"/>
              <a:buNone/>
              <a:defRPr sz="1200"/>
            </a:lvl5pPr>
            <a:lvl6pPr lvl="5" algn="ctr">
              <a:lnSpc>
                <a:spcPct val="120000"/>
              </a:lnSpc>
              <a:spcBef>
                <a:spcPts val="375"/>
              </a:spcBef>
              <a:spcAft>
                <a:spcPts val="0"/>
              </a:spcAft>
              <a:buClr>
                <a:schemeClr val="lt1"/>
              </a:buClr>
              <a:buSzPts val="1200"/>
              <a:buNone/>
              <a:defRPr sz="1200"/>
            </a:lvl6pPr>
            <a:lvl7pPr lvl="6" algn="ctr">
              <a:lnSpc>
                <a:spcPct val="120000"/>
              </a:lnSpc>
              <a:spcBef>
                <a:spcPts val="375"/>
              </a:spcBef>
              <a:spcAft>
                <a:spcPts val="0"/>
              </a:spcAft>
              <a:buClr>
                <a:schemeClr val="lt1"/>
              </a:buClr>
              <a:buSzPts val="1200"/>
              <a:buNone/>
              <a:defRPr sz="1200"/>
            </a:lvl7pPr>
            <a:lvl8pPr lvl="7" algn="ctr">
              <a:lnSpc>
                <a:spcPct val="120000"/>
              </a:lnSpc>
              <a:spcBef>
                <a:spcPts val="375"/>
              </a:spcBef>
              <a:spcAft>
                <a:spcPts val="0"/>
              </a:spcAft>
              <a:buClr>
                <a:schemeClr val="lt1"/>
              </a:buClr>
              <a:buSzPts val="1200"/>
              <a:buNone/>
              <a:defRPr sz="1200"/>
            </a:lvl8pPr>
            <a:lvl9pPr lvl="8" algn="ctr">
              <a:lnSpc>
                <a:spcPct val="120000"/>
              </a:lnSpc>
              <a:spcBef>
                <a:spcPts val="375"/>
              </a:spcBef>
              <a:spcAft>
                <a:spcPts val="0"/>
              </a:spcAft>
              <a:buClr>
                <a:schemeClr val="lt1"/>
              </a:buClr>
              <a:buSzPts val="1200"/>
              <a:buNone/>
              <a:defRPr sz="1200"/>
            </a:lvl9pPr>
          </a:lstStyle>
          <a:p/>
        </p:txBody>
      </p:sp>
      <p:sp>
        <p:nvSpPr>
          <p:cNvPr id="14" name="Google Shape;14;p2"/>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687921" y="457200"/>
            <a:ext cx="2949178" cy="177165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100"/>
              <a:buFont typeface="Bookman Old Style"/>
              <a:buNone/>
              <a:defRPr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1"/>
          <p:cNvSpPr txBox="1"/>
          <p:nvPr>
            <p:ph idx="1" type="body"/>
          </p:nvPr>
        </p:nvSpPr>
        <p:spPr>
          <a:xfrm>
            <a:off x="3808548" y="457200"/>
            <a:ext cx="4642119" cy="38862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70" name="Google Shape;70;p11"/>
          <p:cNvSpPr txBox="1"/>
          <p:nvPr>
            <p:ph idx="2" type="body"/>
          </p:nvPr>
        </p:nvSpPr>
        <p:spPr>
          <a:xfrm>
            <a:off x="687921" y="2228850"/>
            <a:ext cx="2949178" cy="211454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71" name="Google Shape;71;p11"/>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12"/>
          <p:cNvSpPr txBox="1"/>
          <p:nvPr>
            <p:ph type="title"/>
          </p:nvPr>
        </p:nvSpPr>
        <p:spPr>
          <a:xfrm>
            <a:off x="687921" y="457200"/>
            <a:ext cx="4447330" cy="177165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p:nvPr>
            <p:ph idx="2" type="pic"/>
          </p:nvPr>
        </p:nvSpPr>
        <p:spPr>
          <a:xfrm>
            <a:off x="5568603" y="569161"/>
            <a:ext cx="2441517" cy="3662279"/>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7" name="Google Shape;77;p12"/>
          <p:cNvSpPr txBox="1"/>
          <p:nvPr>
            <p:ph idx="1" type="body"/>
          </p:nvPr>
        </p:nvSpPr>
        <p:spPr>
          <a:xfrm>
            <a:off x="685345" y="2228850"/>
            <a:ext cx="4451213" cy="211455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350"/>
              <a:buNone/>
              <a:defRPr sz="13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78" name="Google Shape;78;p12"/>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2"/>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1" name="Shape 81"/>
        <p:cNvGrpSpPr/>
        <p:nvPr/>
      </p:nvGrpSpPr>
      <p:grpSpPr>
        <a:xfrm>
          <a:off x="0" y="0"/>
          <a:ext cx="0" cy="0"/>
          <a:chOff x="0" y="0"/>
          <a:chExt cx="0" cy="0"/>
        </a:xfrm>
      </p:grpSpPr>
      <p:sp>
        <p:nvSpPr>
          <p:cNvPr id="82" name="Google Shape;82;p13"/>
          <p:cNvSpPr txBox="1"/>
          <p:nvPr>
            <p:ph type="title"/>
          </p:nvPr>
        </p:nvSpPr>
        <p:spPr>
          <a:xfrm>
            <a:off x="685355" y="3217030"/>
            <a:ext cx="7775673" cy="614516"/>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100"/>
              <a:buFont typeface="Bookman Old Style"/>
              <a:buNone/>
              <a:defRPr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3"/>
          <p:cNvSpPr/>
          <p:nvPr>
            <p:ph idx="2" type="pic"/>
          </p:nvPr>
        </p:nvSpPr>
        <p:spPr>
          <a:xfrm>
            <a:off x="685355" y="465991"/>
            <a:ext cx="7775673" cy="2534801"/>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84" name="Google Shape;84;p13"/>
          <p:cNvSpPr txBox="1"/>
          <p:nvPr>
            <p:ph idx="1" type="body"/>
          </p:nvPr>
        </p:nvSpPr>
        <p:spPr>
          <a:xfrm>
            <a:off x="685346" y="3831546"/>
            <a:ext cx="7774499" cy="51185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350"/>
              <a:buNone/>
              <a:defRPr sz="13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85" name="Google Shape;85;p13"/>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3"/>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3"/>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8" name="Shape 88"/>
        <p:cNvGrpSpPr/>
        <p:nvPr/>
      </p:nvGrpSpPr>
      <p:grpSpPr>
        <a:xfrm>
          <a:off x="0" y="0"/>
          <a:ext cx="0" cy="0"/>
          <a:chOff x="0" y="0"/>
          <a:chExt cx="0" cy="0"/>
        </a:xfrm>
      </p:grpSpPr>
      <p:sp>
        <p:nvSpPr>
          <p:cNvPr id="89" name="Google Shape;89;p14"/>
          <p:cNvSpPr txBox="1"/>
          <p:nvPr>
            <p:ph type="title"/>
          </p:nvPr>
        </p:nvSpPr>
        <p:spPr>
          <a:xfrm>
            <a:off x="685346" y="457201"/>
            <a:ext cx="7765322" cy="25686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4"/>
          <p:cNvSpPr txBox="1"/>
          <p:nvPr>
            <p:ph idx="1" type="body"/>
          </p:nvPr>
        </p:nvSpPr>
        <p:spPr>
          <a:xfrm>
            <a:off x="685347" y="3153615"/>
            <a:ext cx="7765321" cy="119414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91" name="Google Shape;91;p14"/>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4"/>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4"/>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4" name="Shape 94"/>
        <p:cNvGrpSpPr/>
        <p:nvPr/>
      </p:nvGrpSpPr>
      <p:grpSpPr>
        <a:xfrm>
          <a:off x="0" y="0"/>
          <a:ext cx="0" cy="0"/>
          <a:chOff x="0" y="0"/>
          <a:chExt cx="0" cy="0"/>
        </a:xfrm>
      </p:grpSpPr>
      <p:sp>
        <p:nvSpPr>
          <p:cNvPr id="95" name="Google Shape;95;p15"/>
          <p:cNvSpPr txBox="1"/>
          <p:nvPr>
            <p:ph type="title"/>
          </p:nvPr>
        </p:nvSpPr>
        <p:spPr>
          <a:xfrm>
            <a:off x="1084659" y="457200"/>
            <a:ext cx="6977064" cy="2244678"/>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5"/>
          <p:cNvSpPr txBox="1"/>
          <p:nvPr>
            <p:ph idx="1" type="body"/>
          </p:nvPr>
        </p:nvSpPr>
        <p:spPr>
          <a:xfrm>
            <a:off x="1290484" y="2707524"/>
            <a:ext cx="6564224" cy="320109"/>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97" name="Google Shape;97;p15"/>
          <p:cNvSpPr txBox="1"/>
          <p:nvPr>
            <p:ph idx="2" type="body"/>
          </p:nvPr>
        </p:nvSpPr>
        <p:spPr>
          <a:xfrm>
            <a:off x="685345" y="3153616"/>
            <a:ext cx="7765322" cy="1189785"/>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98" name="Google Shape;98;p15"/>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5"/>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15"/>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
        <p:nvSpPr>
          <p:cNvPr id="101" name="Google Shape;101;p15"/>
          <p:cNvSpPr txBox="1"/>
          <p:nvPr/>
        </p:nvSpPr>
        <p:spPr>
          <a:xfrm>
            <a:off x="627459" y="551431"/>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chemeClr val="lt1"/>
                </a:solidFill>
                <a:latin typeface="Arial"/>
                <a:ea typeface="Arial"/>
                <a:cs typeface="Arial"/>
                <a:sym typeface="Arial"/>
              </a:rPr>
              <a:t>“</a:t>
            </a:r>
            <a:endParaRPr/>
          </a:p>
        </p:txBody>
      </p:sp>
      <p:sp>
        <p:nvSpPr>
          <p:cNvPr id="102" name="Google Shape;102;p15"/>
          <p:cNvSpPr txBox="1"/>
          <p:nvPr/>
        </p:nvSpPr>
        <p:spPr>
          <a:xfrm>
            <a:off x="7993467" y="2229070"/>
            <a:ext cx="457200" cy="438582"/>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n-US" sz="6000" u="none" cap="none" strike="noStrike">
                <a:solidFill>
                  <a:schemeClr val="lt1"/>
                </a:solidFill>
                <a:latin typeface="Arial"/>
                <a:ea typeface="Arial"/>
                <a:cs typeface="Arial"/>
                <a:sym typeface="Arial"/>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3" name="Shape 103"/>
        <p:cNvGrpSpPr/>
        <p:nvPr/>
      </p:nvGrpSpPr>
      <p:grpSpPr>
        <a:xfrm>
          <a:off x="0" y="0"/>
          <a:ext cx="0" cy="0"/>
          <a:chOff x="0" y="0"/>
          <a:chExt cx="0" cy="0"/>
        </a:xfrm>
      </p:grpSpPr>
      <p:sp>
        <p:nvSpPr>
          <p:cNvPr id="104" name="Google Shape;104;p16"/>
          <p:cNvSpPr txBox="1"/>
          <p:nvPr>
            <p:ph type="title"/>
          </p:nvPr>
        </p:nvSpPr>
        <p:spPr>
          <a:xfrm>
            <a:off x="685355" y="1595207"/>
            <a:ext cx="7766495" cy="1883876"/>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400"/>
              <a:buFont typeface="Bookman Old Style"/>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16"/>
          <p:cNvSpPr txBox="1"/>
          <p:nvPr>
            <p:ph idx="1" type="body"/>
          </p:nvPr>
        </p:nvSpPr>
        <p:spPr>
          <a:xfrm>
            <a:off x="685346" y="3487917"/>
            <a:ext cx="7765322" cy="855483"/>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200"/>
              <a:buNone/>
              <a:defRPr sz="1200"/>
            </a:lvl1pPr>
            <a:lvl2pPr indent="-228600" lvl="1" marL="914400" algn="l">
              <a:lnSpc>
                <a:spcPct val="120000"/>
              </a:lnSpc>
              <a:spcBef>
                <a:spcPts val="375"/>
              </a:spcBef>
              <a:spcAft>
                <a:spcPts val="0"/>
              </a:spcAft>
              <a:buClr>
                <a:schemeClr val="lt1"/>
              </a:buClr>
              <a:buSzPts val="1050"/>
              <a:buNone/>
              <a:defRPr sz="1050"/>
            </a:lvl2pPr>
            <a:lvl3pPr indent="-228600" lvl="2" marL="1371600" algn="l">
              <a:lnSpc>
                <a:spcPct val="120000"/>
              </a:lnSpc>
              <a:spcBef>
                <a:spcPts val="375"/>
              </a:spcBef>
              <a:spcAft>
                <a:spcPts val="0"/>
              </a:spcAft>
              <a:buClr>
                <a:schemeClr val="lt1"/>
              </a:buClr>
              <a:buSzPts val="900"/>
              <a:buNone/>
              <a:defRPr sz="900"/>
            </a:lvl3pPr>
            <a:lvl4pPr indent="-228600" lvl="3" marL="1828800" algn="l">
              <a:lnSpc>
                <a:spcPct val="120000"/>
              </a:lnSpc>
              <a:spcBef>
                <a:spcPts val="375"/>
              </a:spcBef>
              <a:spcAft>
                <a:spcPts val="0"/>
              </a:spcAft>
              <a:buClr>
                <a:schemeClr val="lt1"/>
              </a:buClr>
              <a:buSzPts val="750"/>
              <a:buNone/>
              <a:defRPr sz="750"/>
            </a:lvl4pPr>
            <a:lvl5pPr indent="-228600" lvl="4" marL="2286000" algn="l">
              <a:lnSpc>
                <a:spcPct val="120000"/>
              </a:lnSpc>
              <a:spcBef>
                <a:spcPts val="375"/>
              </a:spcBef>
              <a:spcAft>
                <a:spcPts val="0"/>
              </a:spcAft>
              <a:buClr>
                <a:schemeClr val="lt1"/>
              </a:buClr>
              <a:buSzPts val="750"/>
              <a:buNone/>
              <a:defRPr sz="750"/>
            </a:lvl5pPr>
            <a:lvl6pPr indent="-228600" lvl="5" marL="2743200" algn="l">
              <a:lnSpc>
                <a:spcPct val="120000"/>
              </a:lnSpc>
              <a:spcBef>
                <a:spcPts val="375"/>
              </a:spcBef>
              <a:spcAft>
                <a:spcPts val="0"/>
              </a:spcAft>
              <a:buClr>
                <a:schemeClr val="lt1"/>
              </a:buClr>
              <a:buSzPts val="750"/>
              <a:buNone/>
              <a:defRPr sz="750"/>
            </a:lvl6pPr>
            <a:lvl7pPr indent="-228600" lvl="6" marL="3200400" algn="l">
              <a:lnSpc>
                <a:spcPct val="120000"/>
              </a:lnSpc>
              <a:spcBef>
                <a:spcPts val="375"/>
              </a:spcBef>
              <a:spcAft>
                <a:spcPts val="0"/>
              </a:spcAft>
              <a:buClr>
                <a:schemeClr val="lt1"/>
              </a:buClr>
              <a:buSzPts val="750"/>
              <a:buNone/>
              <a:defRPr sz="750"/>
            </a:lvl7pPr>
            <a:lvl8pPr indent="-228600" lvl="7" marL="3657600" algn="l">
              <a:lnSpc>
                <a:spcPct val="120000"/>
              </a:lnSpc>
              <a:spcBef>
                <a:spcPts val="375"/>
              </a:spcBef>
              <a:spcAft>
                <a:spcPts val="0"/>
              </a:spcAft>
              <a:buClr>
                <a:schemeClr val="lt1"/>
              </a:buClr>
              <a:buSzPts val="750"/>
              <a:buNone/>
              <a:defRPr sz="750"/>
            </a:lvl8pPr>
            <a:lvl9pPr indent="-228600" lvl="8" marL="4114800" algn="l">
              <a:lnSpc>
                <a:spcPct val="120000"/>
              </a:lnSpc>
              <a:spcBef>
                <a:spcPts val="375"/>
              </a:spcBef>
              <a:spcAft>
                <a:spcPts val="0"/>
              </a:spcAft>
              <a:buClr>
                <a:schemeClr val="lt1"/>
              </a:buClr>
              <a:buSzPts val="750"/>
              <a:buNone/>
              <a:defRPr sz="750"/>
            </a:lvl9pPr>
          </a:lstStyle>
          <a:p/>
        </p:txBody>
      </p:sp>
      <p:sp>
        <p:nvSpPr>
          <p:cNvPr id="106" name="Google Shape;106;p16"/>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16"/>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16"/>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9" name="Shape 109"/>
        <p:cNvGrpSpPr/>
        <p:nvPr/>
      </p:nvGrpSpPr>
      <p:grpSpPr>
        <a:xfrm>
          <a:off x="0" y="0"/>
          <a:ext cx="0" cy="0"/>
          <a:chOff x="0" y="0"/>
          <a:chExt cx="0" cy="0"/>
        </a:xfrm>
      </p:grpSpPr>
      <p:sp>
        <p:nvSpPr>
          <p:cNvPr id="110" name="Google Shape;110;p17"/>
          <p:cNvSpPr txBox="1"/>
          <p:nvPr>
            <p:ph type="title"/>
          </p:nvPr>
        </p:nvSpPr>
        <p:spPr>
          <a:xfrm>
            <a:off x="685345" y="457201"/>
            <a:ext cx="7765322"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17"/>
          <p:cNvSpPr txBox="1"/>
          <p:nvPr>
            <p:ph idx="1" type="body"/>
          </p:nvPr>
        </p:nvSpPr>
        <p:spPr>
          <a:xfrm>
            <a:off x="685346" y="1566240"/>
            <a:ext cx="2474217" cy="617479"/>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12" name="Google Shape;112;p17"/>
          <p:cNvSpPr txBox="1"/>
          <p:nvPr>
            <p:ph idx="2" type="body"/>
          </p:nvPr>
        </p:nvSpPr>
        <p:spPr>
          <a:xfrm>
            <a:off x="685346" y="2183718"/>
            <a:ext cx="2474217"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13" name="Google Shape;113;p17"/>
          <p:cNvSpPr txBox="1"/>
          <p:nvPr>
            <p:ph idx="3" type="body"/>
          </p:nvPr>
        </p:nvSpPr>
        <p:spPr>
          <a:xfrm>
            <a:off x="3333658" y="1566240"/>
            <a:ext cx="2473919" cy="617478"/>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14" name="Google Shape;114;p17"/>
          <p:cNvSpPr txBox="1"/>
          <p:nvPr>
            <p:ph idx="4" type="body"/>
          </p:nvPr>
        </p:nvSpPr>
        <p:spPr>
          <a:xfrm>
            <a:off x="3333659" y="2183718"/>
            <a:ext cx="2474866"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15" name="Google Shape;115;p17"/>
          <p:cNvSpPr txBox="1"/>
          <p:nvPr>
            <p:ph idx="5" type="body"/>
          </p:nvPr>
        </p:nvSpPr>
        <p:spPr>
          <a:xfrm>
            <a:off x="5979974" y="1566240"/>
            <a:ext cx="2468408" cy="617478"/>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800"/>
              <a:buNone/>
              <a:defRPr b="0" sz="18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16" name="Google Shape;116;p17"/>
          <p:cNvSpPr txBox="1"/>
          <p:nvPr>
            <p:ph idx="6" type="body"/>
          </p:nvPr>
        </p:nvSpPr>
        <p:spPr>
          <a:xfrm>
            <a:off x="5982260" y="2183718"/>
            <a:ext cx="2468408" cy="215968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17" name="Google Shape;117;p17"/>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17"/>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17"/>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20" name="Shape 120"/>
        <p:cNvGrpSpPr/>
        <p:nvPr/>
      </p:nvGrpSpPr>
      <p:grpSpPr>
        <a:xfrm>
          <a:off x="0" y="0"/>
          <a:ext cx="0" cy="0"/>
          <a:chOff x="0" y="0"/>
          <a:chExt cx="0" cy="0"/>
        </a:xfrm>
      </p:grpSpPr>
      <p:sp>
        <p:nvSpPr>
          <p:cNvPr id="121" name="Google Shape;121;p18"/>
          <p:cNvSpPr txBox="1"/>
          <p:nvPr>
            <p:ph type="title"/>
          </p:nvPr>
        </p:nvSpPr>
        <p:spPr>
          <a:xfrm>
            <a:off x="685346" y="457201"/>
            <a:ext cx="7765322"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8"/>
          <p:cNvSpPr txBox="1"/>
          <p:nvPr>
            <p:ph idx="1" type="body"/>
          </p:nvPr>
        </p:nvSpPr>
        <p:spPr>
          <a:xfrm>
            <a:off x="685347" y="3146924"/>
            <a:ext cx="2474216"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3" name="Google Shape;123;p18"/>
          <p:cNvSpPr/>
          <p:nvPr>
            <p:ph idx="2" type="pic"/>
          </p:nvPr>
        </p:nvSpPr>
        <p:spPr>
          <a:xfrm>
            <a:off x="819015" y="1724240"/>
            <a:ext cx="2205038"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4" name="Google Shape;124;p18"/>
          <p:cNvSpPr txBox="1"/>
          <p:nvPr>
            <p:ph idx="3" type="body"/>
          </p:nvPr>
        </p:nvSpPr>
        <p:spPr>
          <a:xfrm>
            <a:off x="685347" y="3579121"/>
            <a:ext cx="2474216" cy="76427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25" name="Google Shape;125;p18"/>
          <p:cNvSpPr txBox="1"/>
          <p:nvPr>
            <p:ph idx="4" type="body"/>
          </p:nvPr>
        </p:nvSpPr>
        <p:spPr>
          <a:xfrm>
            <a:off x="3332026" y="3146924"/>
            <a:ext cx="2474237"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6" name="Google Shape;126;p18"/>
          <p:cNvSpPr/>
          <p:nvPr>
            <p:ph idx="5" type="pic"/>
          </p:nvPr>
        </p:nvSpPr>
        <p:spPr>
          <a:xfrm>
            <a:off x="3426747" y="1724240"/>
            <a:ext cx="2197894"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7" name="Google Shape;127;p18"/>
          <p:cNvSpPr txBox="1"/>
          <p:nvPr>
            <p:ph idx="6" type="body"/>
          </p:nvPr>
        </p:nvSpPr>
        <p:spPr>
          <a:xfrm>
            <a:off x="3331011" y="3579120"/>
            <a:ext cx="2475252" cy="76427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28" name="Google Shape;128;p18"/>
          <p:cNvSpPr txBox="1"/>
          <p:nvPr>
            <p:ph idx="7" type="body"/>
          </p:nvPr>
        </p:nvSpPr>
        <p:spPr>
          <a:xfrm>
            <a:off x="5980067" y="3146924"/>
            <a:ext cx="2467425" cy="432197"/>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750"/>
              </a:spcBef>
              <a:spcAft>
                <a:spcPts val="0"/>
              </a:spcAft>
              <a:buClr>
                <a:schemeClr val="lt1"/>
              </a:buClr>
              <a:buSzPts val="1500"/>
              <a:buNone/>
              <a:defRPr b="0" sz="1500">
                <a:solidFill>
                  <a:schemeClr val="lt1"/>
                </a:solidFill>
              </a:defRPr>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129" name="Google Shape;129;p18"/>
          <p:cNvSpPr/>
          <p:nvPr>
            <p:ph idx="8" type="pic"/>
          </p:nvPr>
        </p:nvSpPr>
        <p:spPr>
          <a:xfrm>
            <a:off x="6114603" y="1724240"/>
            <a:ext cx="2199085" cy="1143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30" name="Google Shape;130;p18"/>
          <p:cNvSpPr txBox="1"/>
          <p:nvPr>
            <p:ph idx="9" type="body"/>
          </p:nvPr>
        </p:nvSpPr>
        <p:spPr>
          <a:xfrm>
            <a:off x="5979973" y="3579121"/>
            <a:ext cx="2470694" cy="76427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050"/>
              <a:buNone/>
              <a:defRPr sz="1050"/>
            </a:lvl1pPr>
            <a:lvl2pPr indent="-228600" lvl="1" marL="914400" algn="l">
              <a:lnSpc>
                <a:spcPct val="120000"/>
              </a:lnSpc>
              <a:spcBef>
                <a:spcPts val="375"/>
              </a:spcBef>
              <a:spcAft>
                <a:spcPts val="0"/>
              </a:spcAft>
              <a:buClr>
                <a:schemeClr val="lt1"/>
              </a:buClr>
              <a:buSzPts val="900"/>
              <a:buNone/>
              <a:defRPr sz="900"/>
            </a:lvl2pPr>
            <a:lvl3pPr indent="-228600" lvl="2" marL="1371600" algn="l">
              <a:lnSpc>
                <a:spcPct val="120000"/>
              </a:lnSpc>
              <a:spcBef>
                <a:spcPts val="375"/>
              </a:spcBef>
              <a:spcAft>
                <a:spcPts val="0"/>
              </a:spcAft>
              <a:buClr>
                <a:schemeClr val="lt1"/>
              </a:buClr>
              <a:buSzPts val="750"/>
              <a:buNone/>
              <a:defRPr sz="750"/>
            </a:lvl3pPr>
            <a:lvl4pPr indent="-228600" lvl="3" marL="1828800" algn="l">
              <a:lnSpc>
                <a:spcPct val="120000"/>
              </a:lnSpc>
              <a:spcBef>
                <a:spcPts val="375"/>
              </a:spcBef>
              <a:spcAft>
                <a:spcPts val="0"/>
              </a:spcAft>
              <a:buClr>
                <a:schemeClr val="lt1"/>
              </a:buClr>
              <a:buSzPts val="675"/>
              <a:buNone/>
              <a:defRPr sz="675"/>
            </a:lvl4pPr>
            <a:lvl5pPr indent="-228600" lvl="4" marL="2286000" algn="l">
              <a:lnSpc>
                <a:spcPct val="120000"/>
              </a:lnSpc>
              <a:spcBef>
                <a:spcPts val="375"/>
              </a:spcBef>
              <a:spcAft>
                <a:spcPts val="0"/>
              </a:spcAft>
              <a:buClr>
                <a:schemeClr val="lt1"/>
              </a:buClr>
              <a:buSzPts val="675"/>
              <a:buNone/>
              <a:defRPr sz="675"/>
            </a:lvl5pPr>
            <a:lvl6pPr indent="-228600" lvl="5" marL="2743200" algn="l">
              <a:lnSpc>
                <a:spcPct val="120000"/>
              </a:lnSpc>
              <a:spcBef>
                <a:spcPts val="375"/>
              </a:spcBef>
              <a:spcAft>
                <a:spcPts val="0"/>
              </a:spcAft>
              <a:buClr>
                <a:schemeClr val="lt1"/>
              </a:buClr>
              <a:buSzPts val="675"/>
              <a:buNone/>
              <a:defRPr sz="675"/>
            </a:lvl6pPr>
            <a:lvl7pPr indent="-228600" lvl="6" marL="3200400" algn="l">
              <a:lnSpc>
                <a:spcPct val="120000"/>
              </a:lnSpc>
              <a:spcBef>
                <a:spcPts val="375"/>
              </a:spcBef>
              <a:spcAft>
                <a:spcPts val="0"/>
              </a:spcAft>
              <a:buClr>
                <a:schemeClr val="lt1"/>
              </a:buClr>
              <a:buSzPts val="675"/>
              <a:buNone/>
              <a:defRPr sz="675"/>
            </a:lvl7pPr>
            <a:lvl8pPr indent="-228600" lvl="7" marL="3657600" algn="l">
              <a:lnSpc>
                <a:spcPct val="120000"/>
              </a:lnSpc>
              <a:spcBef>
                <a:spcPts val="375"/>
              </a:spcBef>
              <a:spcAft>
                <a:spcPts val="0"/>
              </a:spcAft>
              <a:buClr>
                <a:schemeClr val="lt1"/>
              </a:buClr>
              <a:buSzPts val="675"/>
              <a:buNone/>
              <a:defRPr sz="675"/>
            </a:lvl8pPr>
            <a:lvl9pPr indent="-228600" lvl="8" marL="4114800" algn="l">
              <a:lnSpc>
                <a:spcPct val="120000"/>
              </a:lnSpc>
              <a:spcBef>
                <a:spcPts val="375"/>
              </a:spcBef>
              <a:spcAft>
                <a:spcPts val="0"/>
              </a:spcAft>
              <a:buClr>
                <a:schemeClr val="lt1"/>
              </a:buClr>
              <a:buSzPts val="675"/>
              <a:buNone/>
              <a:defRPr sz="675"/>
            </a:lvl9pPr>
          </a:lstStyle>
          <a:p/>
        </p:txBody>
      </p:sp>
      <p:sp>
        <p:nvSpPr>
          <p:cNvPr id="131" name="Google Shape;131;p18"/>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18"/>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18"/>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4" name="Shape 134"/>
        <p:cNvGrpSpPr/>
        <p:nvPr/>
      </p:nvGrpSpPr>
      <p:grpSpPr>
        <a:xfrm>
          <a:off x="0" y="0"/>
          <a:ext cx="0" cy="0"/>
          <a:chOff x="0" y="0"/>
          <a:chExt cx="0" cy="0"/>
        </a:xfrm>
      </p:grpSpPr>
      <p:sp>
        <p:nvSpPr>
          <p:cNvPr id="135" name="Google Shape;135;p19"/>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19"/>
          <p:cNvSpPr txBox="1"/>
          <p:nvPr>
            <p:ph idx="1" type="body"/>
          </p:nvPr>
        </p:nvSpPr>
        <p:spPr>
          <a:xfrm rot="5400000">
            <a:off x="3182331" y="-924937"/>
            <a:ext cx="2771352" cy="776532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137" name="Google Shape;137;p19"/>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19"/>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19"/>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0" name="Shape 140"/>
        <p:cNvGrpSpPr/>
        <p:nvPr/>
      </p:nvGrpSpPr>
      <p:grpSpPr>
        <a:xfrm>
          <a:off x="0" y="0"/>
          <a:ext cx="0" cy="0"/>
          <a:chOff x="0" y="0"/>
          <a:chExt cx="0" cy="0"/>
        </a:xfrm>
      </p:grpSpPr>
      <p:sp>
        <p:nvSpPr>
          <p:cNvPr id="141" name="Google Shape;141;p20"/>
          <p:cNvSpPr txBox="1"/>
          <p:nvPr>
            <p:ph type="title"/>
          </p:nvPr>
        </p:nvSpPr>
        <p:spPr>
          <a:xfrm rot="5400000">
            <a:off x="5554071" y="1446804"/>
            <a:ext cx="3886201" cy="190699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255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20"/>
          <p:cNvSpPr txBox="1"/>
          <p:nvPr>
            <p:ph idx="1" type="body"/>
          </p:nvPr>
        </p:nvSpPr>
        <p:spPr>
          <a:xfrm rot="5400000">
            <a:off x="1614260" y="-471714"/>
            <a:ext cx="3886201" cy="5744029"/>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143" name="Google Shape;143;p20"/>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20"/>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20"/>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 and four columns">
    <p:spTree>
      <p:nvGrpSpPr>
        <p:cNvPr id="17" name="Shape 17"/>
        <p:cNvGrpSpPr/>
        <p:nvPr/>
      </p:nvGrpSpPr>
      <p:grpSpPr>
        <a:xfrm>
          <a:off x="0" y="0"/>
          <a:ext cx="0" cy="0"/>
          <a:chOff x="0" y="0"/>
          <a:chExt cx="0" cy="0"/>
        </a:xfrm>
      </p:grpSpPr>
      <p:sp>
        <p:nvSpPr>
          <p:cNvPr id="18" name="Google Shape;18;p3"/>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lvl1pPr lvl="0" algn="ctr">
              <a:lnSpc>
                <a:spcPct val="90000"/>
              </a:lnSpc>
              <a:spcBef>
                <a:spcPts val="0"/>
              </a:spcBef>
              <a:spcAft>
                <a:spcPts val="0"/>
              </a:spcAft>
              <a:buClr>
                <a:schemeClr val="lt1"/>
              </a:buClr>
              <a:buSzPts val="2800"/>
              <a:buFont typeface="Bookman Old Style"/>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3"/>
          <p:cNvSpPr txBox="1"/>
          <p:nvPr>
            <p:ph idx="1" type="subTitle"/>
          </p:nvPr>
        </p:nvSpPr>
        <p:spPr>
          <a:xfrm>
            <a:off x="2381475" y="2161300"/>
            <a:ext cx="2015700" cy="46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a:lvl1pPr>
            <a:lvl2pPr lvl="1" algn="l">
              <a:lnSpc>
                <a:spcPct val="100000"/>
              </a:lnSpc>
              <a:spcBef>
                <a:spcPts val="0"/>
              </a:spcBef>
              <a:spcAft>
                <a:spcPts val="0"/>
              </a:spcAft>
              <a:buClr>
                <a:schemeClr val="lt1"/>
              </a:buClr>
              <a:buSzPts val="1400"/>
              <a:buNone/>
              <a:defRPr/>
            </a:lvl2pPr>
            <a:lvl3pPr lvl="2" algn="l">
              <a:lnSpc>
                <a:spcPct val="100000"/>
              </a:lnSpc>
              <a:spcBef>
                <a:spcPts val="0"/>
              </a:spcBef>
              <a:spcAft>
                <a:spcPts val="0"/>
              </a:spcAft>
              <a:buClr>
                <a:schemeClr val="lt1"/>
              </a:buClr>
              <a:buSzPts val="1400"/>
              <a:buNone/>
              <a:defRPr/>
            </a:lvl3pPr>
            <a:lvl4pPr lvl="3" algn="l">
              <a:lnSpc>
                <a:spcPct val="100000"/>
              </a:lnSpc>
              <a:spcBef>
                <a:spcPts val="0"/>
              </a:spcBef>
              <a:spcAft>
                <a:spcPts val="0"/>
              </a:spcAft>
              <a:buClr>
                <a:schemeClr val="lt1"/>
              </a:buClr>
              <a:buSzPts val="1400"/>
              <a:buNone/>
              <a:defRPr/>
            </a:lvl4pPr>
            <a:lvl5pPr lvl="4" algn="l">
              <a:lnSpc>
                <a:spcPct val="100000"/>
              </a:lnSpc>
              <a:spcBef>
                <a:spcPts val="0"/>
              </a:spcBef>
              <a:spcAft>
                <a:spcPts val="0"/>
              </a:spcAft>
              <a:buClr>
                <a:schemeClr val="lt1"/>
              </a:buClr>
              <a:buSzPts val="1400"/>
              <a:buNone/>
              <a:defRPr/>
            </a:lvl5pPr>
            <a:lvl6pPr lvl="5" algn="l">
              <a:lnSpc>
                <a:spcPct val="100000"/>
              </a:lnSpc>
              <a:spcBef>
                <a:spcPts val="0"/>
              </a:spcBef>
              <a:spcAft>
                <a:spcPts val="0"/>
              </a:spcAft>
              <a:buClr>
                <a:schemeClr val="lt1"/>
              </a:buClr>
              <a:buSzPts val="1400"/>
              <a:buNone/>
              <a:defRPr/>
            </a:lvl6pPr>
            <a:lvl7pPr lvl="6" algn="l">
              <a:lnSpc>
                <a:spcPct val="100000"/>
              </a:lnSpc>
              <a:spcBef>
                <a:spcPts val="0"/>
              </a:spcBef>
              <a:spcAft>
                <a:spcPts val="0"/>
              </a:spcAft>
              <a:buClr>
                <a:schemeClr val="lt1"/>
              </a:buClr>
              <a:buSzPts val="1400"/>
              <a:buNone/>
              <a:defRPr/>
            </a:lvl7pPr>
            <a:lvl8pPr lvl="7" algn="l">
              <a:lnSpc>
                <a:spcPct val="100000"/>
              </a:lnSpc>
              <a:spcBef>
                <a:spcPts val="0"/>
              </a:spcBef>
              <a:spcAft>
                <a:spcPts val="0"/>
              </a:spcAft>
              <a:buClr>
                <a:schemeClr val="lt1"/>
              </a:buClr>
              <a:buSzPts val="1400"/>
              <a:buNone/>
              <a:defRPr/>
            </a:lvl8pPr>
            <a:lvl9pPr lvl="8" algn="l">
              <a:lnSpc>
                <a:spcPct val="100000"/>
              </a:lnSpc>
              <a:spcBef>
                <a:spcPts val="0"/>
              </a:spcBef>
              <a:spcAft>
                <a:spcPts val="0"/>
              </a:spcAft>
              <a:buClr>
                <a:schemeClr val="lt1"/>
              </a:buClr>
              <a:buSzPts val="1400"/>
              <a:buNone/>
              <a:defRPr/>
            </a:lvl9pPr>
          </a:lstStyle>
          <a:p/>
        </p:txBody>
      </p:sp>
      <p:sp>
        <p:nvSpPr>
          <p:cNvPr id="20" name="Google Shape;20;p3"/>
          <p:cNvSpPr txBox="1"/>
          <p:nvPr>
            <p:ph idx="2" type="subTitle"/>
          </p:nvPr>
        </p:nvSpPr>
        <p:spPr>
          <a:xfrm>
            <a:off x="2381475" y="1800500"/>
            <a:ext cx="2015700" cy="30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1pPr>
            <a:lvl2pPr lvl="1"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2pPr>
            <a:lvl3pPr lvl="2"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3pPr>
            <a:lvl4pPr lvl="3"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4pPr>
            <a:lvl5pPr lvl="4"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5pPr>
            <a:lvl6pPr lvl="5"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6pPr>
            <a:lvl7pPr lvl="6"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7pPr>
            <a:lvl8pPr lvl="7"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8pPr>
            <a:lvl9pPr lvl="8"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9pPr>
          </a:lstStyle>
          <a:p/>
        </p:txBody>
      </p:sp>
      <p:sp>
        <p:nvSpPr>
          <p:cNvPr id="21" name="Google Shape;21;p3"/>
          <p:cNvSpPr txBox="1"/>
          <p:nvPr>
            <p:ph idx="3" type="subTitle"/>
          </p:nvPr>
        </p:nvSpPr>
        <p:spPr>
          <a:xfrm>
            <a:off x="2381475" y="3597950"/>
            <a:ext cx="2015700" cy="46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a:lvl1pPr>
            <a:lvl2pPr lvl="1" algn="l">
              <a:lnSpc>
                <a:spcPct val="100000"/>
              </a:lnSpc>
              <a:spcBef>
                <a:spcPts val="0"/>
              </a:spcBef>
              <a:spcAft>
                <a:spcPts val="0"/>
              </a:spcAft>
              <a:buClr>
                <a:schemeClr val="lt1"/>
              </a:buClr>
              <a:buSzPts val="1400"/>
              <a:buNone/>
              <a:defRPr/>
            </a:lvl2pPr>
            <a:lvl3pPr lvl="2" algn="l">
              <a:lnSpc>
                <a:spcPct val="100000"/>
              </a:lnSpc>
              <a:spcBef>
                <a:spcPts val="0"/>
              </a:spcBef>
              <a:spcAft>
                <a:spcPts val="0"/>
              </a:spcAft>
              <a:buClr>
                <a:schemeClr val="lt1"/>
              </a:buClr>
              <a:buSzPts val="1400"/>
              <a:buNone/>
              <a:defRPr/>
            </a:lvl3pPr>
            <a:lvl4pPr lvl="3" algn="l">
              <a:lnSpc>
                <a:spcPct val="100000"/>
              </a:lnSpc>
              <a:spcBef>
                <a:spcPts val="0"/>
              </a:spcBef>
              <a:spcAft>
                <a:spcPts val="0"/>
              </a:spcAft>
              <a:buClr>
                <a:schemeClr val="lt1"/>
              </a:buClr>
              <a:buSzPts val="1400"/>
              <a:buNone/>
              <a:defRPr/>
            </a:lvl4pPr>
            <a:lvl5pPr lvl="4" algn="l">
              <a:lnSpc>
                <a:spcPct val="100000"/>
              </a:lnSpc>
              <a:spcBef>
                <a:spcPts val="0"/>
              </a:spcBef>
              <a:spcAft>
                <a:spcPts val="0"/>
              </a:spcAft>
              <a:buClr>
                <a:schemeClr val="lt1"/>
              </a:buClr>
              <a:buSzPts val="1400"/>
              <a:buNone/>
              <a:defRPr/>
            </a:lvl5pPr>
            <a:lvl6pPr lvl="5" algn="l">
              <a:lnSpc>
                <a:spcPct val="100000"/>
              </a:lnSpc>
              <a:spcBef>
                <a:spcPts val="0"/>
              </a:spcBef>
              <a:spcAft>
                <a:spcPts val="0"/>
              </a:spcAft>
              <a:buClr>
                <a:schemeClr val="lt1"/>
              </a:buClr>
              <a:buSzPts val="1400"/>
              <a:buNone/>
              <a:defRPr/>
            </a:lvl6pPr>
            <a:lvl7pPr lvl="6" algn="l">
              <a:lnSpc>
                <a:spcPct val="100000"/>
              </a:lnSpc>
              <a:spcBef>
                <a:spcPts val="0"/>
              </a:spcBef>
              <a:spcAft>
                <a:spcPts val="0"/>
              </a:spcAft>
              <a:buClr>
                <a:schemeClr val="lt1"/>
              </a:buClr>
              <a:buSzPts val="1400"/>
              <a:buNone/>
              <a:defRPr/>
            </a:lvl7pPr>
            <a:lvl8pPr lvl="7" algn="l">
              <a:lnSpc>
                <a:spcPct val="100000"/>
              </a:lnSpc>
              <a:spcBef>
                <a:spcPts val="0"/>
              </a:spcBef>
              <a:spcAft>
                <a:spcPts val="0"/>
              </a:spcAft>
              <a:buClr>
                <a:schemeClr val="lt1"/>
              </a:buClr>
              <a:buSzPts val="1400"/>
              <a:buNone/>
              <a:defRPr/>
            </a:lvl8pPr>
            <a:lvl9pPr lvl="8" algn="l">
              <a:lnSpc>
                <a:spcPct val="100000"/>
              </a:lnSpc>
              <a:spcBef>
                <a:spcPts val="0"/>
              </a:spcBef>
              <a:spcAft>
                <a:spcPts val="0"/>
              </a:spcAft>
              <a:buClr>
                <a:schemeClr val="lt1"/>
              </a:buClr>
              <a:buSzPts val="1400"/>
              <a:buNone/>
              <a:defRPr/>
            </a:lvl9pPr>
          </a:lstStyle>
          <a:p/>
        </p:txBody>
      </p:sp>
      <p:sp>
        <p:nvSpPr>
          <p:cNvPr id="22" name="Google Shape;22;p3"/>
          <p:cNvSpPr txBox="1"/>
          <p:nvPr>
            <p:ph idx="4" type="subTitle"/>
          </p:nvPr>
        </p:nvSpPr>
        <p:spPr>
          <a:xfrm>
            <a:off x="2381475" y="3237150"/>
            <a:ext cx="2015700" cy="30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1pPr>
            <a:lvl2pPr lvl="1"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2pPr>
            <a:lvl3pPr lvl="2"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3pPr>
            <a:lvl4pPr lvl="3"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4pPr>
            <a:lvl5pPr lvl="4"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5pPr>
            <a:lvl6pPr lvl="5"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6pPr>
            <a:lvl7pPr lvl="6"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7pPr>
            <a:lvl8pPr lvl="7"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8pPr>
            <a:lvl9pPr lvl="8"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9pPr>
          </a:lstStyle>
          <a:p/>
        </p:txBody>
      </p:sp>
      <p:sp>
        <p:nvSpPr>
          <p:cNvPr id="23" name="Google Shape;23;p3"/>
          <p:cNvSpPr txBox="1"/>
          <p:nvPr>
            <p:ph idx="5" type="subTitle"/>
          </p:nvPr>
        </p:nvSpPr>
        <p:spPr>
          <a:xfrm>
            <a:off x="5998650" y="2161300"/>
            <a:ext cx="2015700" cy="46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a:lvl1pPr>
            <a:lvl2pPr lvl="1" algn="l">
              <a:lnSpc>
                <a:spcPct val="100000"/>
              </a:lnSpc>
              <a:spcBef>
                <a:spcPts val="0"/>
              </a:spcBef>
              <a:spcAft>
                <a:spcPts val="0"/>
              </a:spcAft>
              <a:buClr>
                <a:schemeClr val="lt1"/>
              </a:buClr>
              <a:buSzPts val="1400"/>
              <a:buNone/>
              <a:defRPr/>
            </a:lvl2pPr>
            <a:lvl3pPr lvl="2" algn="l">
              <a:lnSpc>
                <a:spcPct val="100000"/>
              </a:lnSpc>
              <a:spcBef>
                <a:spcPts val="0"/>
              </a:spcBef>
              <a:spcAft>
                <a:spcPts val="0"/>
              </a:spcAft>
              <a:buClr>
                <a:schemeClr val="lt1"/>
              </a:buClr>
              <a:buSzPts val="1400"/>
              <a:buNone/>
              <a:defRPr/>
            </a:lvl3pPr>
            <a:lvl4pPr lvl="3" algn="l">
              <a:lnSpc>
                <a:spcPct val="100000"/>
              </a:lnSpc>
              <a:spcBef>
                <a:spcPts val="0"/>
              </a:spcBef>
              <a:spcAft>
                <a:spcPts val="0"/>
              </a:spcAft>
              <a:buClr>
                <a:schemeClr val="lt1"/>
              </a:buClr>
              <a:buSzPts val="1400"/>
              <a:buNone/>
              <a:defRPr/>
            </a:lvl4pPr>
            <a:lvl5pPr lvl="4" algn="l">
              <a:lnSpc>
                <a:spcPct val="100000"/>
              </a:lnSpc>
              <a:spcBef>
                <a:spcPts val="0"/>
              </a:spcBef>
              <a:spcAft>
                <a:spcPts val="0"/>
              </a:spcAft>
              <a:buClr>
                <a:schemeClr val="lt1"/>
              </a:buClr>
              <a:buSzPts val="1400"/>
              <a:buNone/>
              <a:defRPr/>
            </a:lvl5pPr>
            <a:lvl6pPr lvl="5" algn="l">
              <a:lnSpc>
                <a:spcPct val="100000"/>
              </a:lnSpc>
              <a:spcBef>
                <a:spcPts val="0"/>
              </a:spcBef>
              <a:spcAft>
                <a:spcPts val="0"/>
              </a:spcAft>
              <a:buClr>
                <a:schemeClr val="lt1"/>
              </a:buClr>
              <a:buSzPts val="1400"/>
              <a:buNone/>
              <a:defRPr/>
            </a:lvl6pPr>
            <a:lvl7pPr lvl="6" algn="l">
              <a:lnSpc>
                <a:spcPct val="100000"/>
              </a:lnSpc>
              <a:spcBef>
                <a:spcPts val="0"/>
              </a:spcBef>
              <a:spcAft>
                <a:spcPts val="0"/>
              </a:spcAft>
              <a:buClr>
                <a:schemeClr val="lt1"/>
              </a:buClr>
              <a:buSzPts val="1400"/>
              <a:buNone/>
              <a:defRPr/>
            </a:lvl7pPr>
            <a:lvl8pPr lvl="7" algn="l">
              <a:lnSpc>
                <a:spcPct val="100000"/>
              </a:lnSpc>
              <a:spcBef>
                <a:spcPts val="0"/>
              </a:spcBef>
              <a:spcAft>
                <a:spcPts val="0"/>
              </a:spcAft>
              <a:buClr>
                <a:schemeClr val="lt1"/>
              </a:buClr>
              <a:buSzPts val="1400"/>
              <a:buNone/>
              <a:defRPr/>
            </a:lvl8pPr>
            <a:lvl9pPr lvl="8" algn="l">
              <a:lnSpc>
                <a:spcPct val="100000"/>
              </a:lnSpc>
              <a:spcBef>
                <a:spcPts val="0"/>
              </a:spcBef>
              <a:spcAft>
                <a:spcPts val="0"/>
              </a:spcAft>
              <a:buClr>
                <a:schemeClr val="lt1"/>
              </a:buClr>
              <a:buSzPts val="1400"/>
              <a:buNone/>
              <a:defRPr/>
            </a:lvl9pPr>
          </a:lstStyle>
          <a:p/>
        </p:txBody>
      </p:sp>
      <p:sp>
        <p:nvSpPr>
          <p:cNvPr id="24" name="Google Shape;24;p3"/>
          <p:cNvSpPr txBox="1"/>
          <p:nvPr>
            <p:ph idx="6" type="subTitle"/>
          </p:nvPr>
        </p:nvSpPr>
        <p:spPr>
          <a:xfrm>
            <a:off x="5998650" y="1800500"/>
            <a:ext cx="2015700" cy="30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1pPr>
            <a:lvl2pPr lvl="1"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2pPr>
            <a:lvl3pPr lvl="2"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3pPr>
            <a:lvl4pPr lvl="3"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4pPr>
            <a:lvl5pPr lvl="4"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5pPr>
            <a:lvl6pPr lvl="5"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6pPr>
            <a:lvl7pPr lvl="6"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7pPr>
            <a:lvl8pPr lvl="7"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8pPr>
            <a:lvl9pPr lvl="8"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9pPr>
          </a:lstStyle>
          <a:p/>
        </p:txBody>
      </p:sp>
      <p:sp>
        <p:nvSpPr>
          <p:cNvPr id="25" name="Google Shape;25;p3"/>
          <p:cNvSpPr txBox="1"/>
          <p:nvPr>
            <p:ph idx="7" type="subTitle"/>
          </p:nvPr>
        </p:nvSpPr>
        <p:spPr>
          <a:xfrm>
            <a:off x="5998650" y="3597950"/>
            <a:ext cx="2015700" cy="46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a:lvl1pPr>
            <a:lvl2pPr lvl="1" algn="l">
              <a:lnSpc>
                <a:spcPct val="100000"/>
              </a:lnSpc>
              <a:spcBef>
                <a:spcPts val="0"/>
              </a:spcBef>
              <a:spcAft>
                <a:spcPts val="0"/>
              </a:spcAft>
              <a:buClr>
                <a:schemeClr val="lt1"/>
              </a:buClr>
              <a:buSzPts val="1400"/>
              <a:buNone/>
              <a:defRPr/>
            </a:lvl2pPr>
            <a:lvl3pPr lvl="2" algn="l">
              <a:lnSpc>
                <a:spcPct val="100000"/>
              </a:lnSpc>
              <a:spcBef>
                <a:spcPts val="0"/>
              </a:spcBef>
              <a:spcAft>
                <a:spcPts val="0"/>
              </a:spcAft>
              <a:buClr>
                <a:schemeClr val="lt1"/>
              </a:buClr>
              <a:buSzPts val="1400"/>
              <a:buNone/>
              <a:defRPr/>
            </a:lvl3pPr>
            <a:lvl4pPr lvl="3" algn="l">
              <a:lnSpc>
                <a:spcPct val="100000"/>
              </a:lnSpc>
              <a:spcBef>
                <a:spcPts val="0"/>
              </a:spcBef>
              <a:spcAft>
                <a:spcPts val="0"/>
              </a:spcAft>
              <a:buClr>
                <a:schemeClr val="lt1"/>
              </a:buClr>
              <a:buSzPts val="1400"/>
              <a:buNone/>
              <a:defRPr/>
            </a:lvl4pPr>
            <a:lvl5pPr lvl="4" algn="l">
              <a:lnSpc>
                <a:spcPct val="100000"/>
              </a:lnSpc>
              <a:spcBef>
                <a:spcPts val="0"/>
              </a:spcBef>
              <a:spcAft>
                <a:spcPts val="0"/>
              </a:spcAft>
              <a:buClr>
                <a:schemeClr val="lt1"/>
              </a:buClr>
              <a:buSzPts val="1400"/>
              <a:buNone/>
              <a:defRPr/>
            </a:lvl5pPr>
            <a:lvl6pPr lvl="5" algn="l">
              <a:lnSpc>
                <a:spcPct val="100000"/>
              </a:lnSpc>
              <a:spcBef>
                <a:spcPts val="0"/>
              </a:spcBef>
              <a:spcAft>
                <a:spcPts val="0"/>
              </a:spcAft>
              <a:buClr>
                <a:schemeClr val="lt1"/>
              </a:buClr>
              <a:buSzPts val="1400"/>
              <a:buNone/>
              <a:defRPr/>
            </a:lvl6pPr>
            <a:lvl7pPr lvl="6" algn="l">
              <a:lnSpc>
                <a:spcPct val="100000"/>
              </a:lnSpc>
              <a:spcBef>
                <a:spcPts val="0"/>
              </a:spcBef>
              <a:spcAft>
                <a:spcPts val="0"/>
              </a:spcAft>
              <a:buClr>
                <a:schemeClr val="lt1"/>
              </a:buClr>
              <a:buSzPts val="1400"/>
              <a:buNone/>
              <a:defRPr/>
            </a:lvl7pPr>
            <a:lvl8pPr lvl="7" algn="l">
              <a:lnSpc>
                <a:spcPct val="100000"/>
              </a:lnSpc>
              <a:spcBef>
                <a:spcPts val="0"/>
              </a:spcBef>
              <a:spcAft>
                <a:spcPts val="0"/>
              </a:spcAft>
              <a:buClr>
                <a:schemeClr val="lt1"/>
              </a:buClr>
              <a:buSzPts val="1400"/>
              <a:buNone/>
              <a:defRPr/>
            </a:lvl8pPr>
            <a:lvl9pPr lvl="8" algn="l">
              <a:lnSpc>
                <a:spcPct val="100000"/>
              </a:lnSpc>
              <a:spcBef>
                <a:spcPts val="0"/>
              </a:spcBef>
              <a:spcAft>
                <a:spcPts val="0"/>
              </a:spcAft>
              <a:buClr>
                <a:schemeClr val="lt1"/>
              </a:buClr>
              <a:buSzPts val="1400"/>
              <a:buNone/>
              <a:defRPr/>
            </a:lvl9pPr>
          </a:lstStyle>
          <a:p/>
        </p:txBody>
      </p:sp>
      <p:sp>
        <p:nvSpPr>
          <p:cNvPr id="26" name="Google Shape;26;p3"/>
          <p:cNvSpPr txBox="1"/>
          <p:nvPr>
            <p:ph idx="8" type="subTitle"/>
          </p:nvPr>
        </p:nvSpPr>
        <p:spPr>
          <a:xfrm>
            <a:off x="5998650" y="3237150"/>
            <a:ext cx="2015700" cy="30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1pPr>
            <a:lvl2pPr lvl="1"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2pPr>
            <a:lvl3pPr lvl="2"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3pPr>
            <a:lvl4pPr lvl="3"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4pPr>
            <a:lvl5pPr lvl="4"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5pPr>
            <a:lvl6pPr lvl="5"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6pPr>
            <a:lvl7pPr lvl="6"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7pPr>
            <a:lvl8pPr lvl="7"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8pPr>
            <a:lvl9pPr lvl="8" algn="l">
              <a:lnSpc>
                <a:spcPct val="100000"/>
              </a:lnSpc>
              <a:spcBef>
                <a:spcPts val="0"/>
              </a:spcBef>
              <a:spcAft>
                <a:spcPts val="0"/>
              </a:spcAft>
              <a:buClr>
                <a:schemeClr val="lt1"/>
              </a:buClr>
              <a:buSzPts val="1800"/>
              <a:buFont typeface="Krona One"/>
              <a:buNone/>
              <a:defRPr sz="1800">
                <a:latin typeface="Krona One"/>
                <a:ea typeface="Krona One"/>
                <a:cs typeface="Krona One"/>
                <a:sym typeface="Krona 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lvl1pPr lvl="0" algn="ctr">
              <a:lnSpc>
                <a:spcPct val="90000"/>
              </a:lnSpc>
              <a:spcBef>
                <a:spcPts val="0"/>
              </a:spcBef>
              <a:spcAft>
                <a:spcPts val="0"/>
              </a:spcAft>
              <a:buClr>
                <a:schemeClr val="lt1"/>
              </a:buClr>
              <a:buSzPts val="2800"/>
              <a:buFont typeface="Bookman Old Style"/>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4"/>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lvl1pPr indent="-317500" lvl="0" marL="457200" algn="l">
              <a:lnSpc>
                <a:spcPct val="120000"/>
              </a:lnSpc>
              <a:spcBef>
                <a:spcPts val="0"/>
              </a:spcBef>
              <a:spcAft>
                <a:spcPts val="0"/>
              </a:spcAft>
              <a:buClr>
                <a:schemeClr val="lt1"/>
              </a:buClr>
              <a:buSzPts val="1400"/>
              <a:buChar char="●"/>
              <a:defRPr/>
            </a:lvl1pPr>
            <a:lvl2pPr indent="-317500" lvl="1" marL="914400" algn="l">
              <a:lnSpc>
                <a:spcPct val="120000"/>
              </a:lnSpc>
              <a:spcBef>
                <a:spcPts val="1600"/>
              </a:spcBef>
              <a:spcAft>
                <a:spcPts val="0"/>
              </a:spcAft>
              <a:buClr>
                <a:schemeClr val="lt1"/>
              </a:buClr>
              <a:buSzPts val="1400"/>
              <a:buChar char="○"/>
              <a:defRPr/>
            </a:lvl2pPr>
            <a:lvl3pPr indent="-317500" lvl="2" marL="1371600" algn="l">
              <a:lnSpc>
                <a:spcPct val="120000"/>
              </a:lnSpc>
              <a:spcBef>
                <a:spcPts val="1600"/>
              </a:spcBef>
              <a:spcAft>
                <a:spcPts val="0"/>
              </a:spcAft>
              <a:buClr>
                <a:schemeClr val="lt1"/>
              </a:buClr>
              <a:buSzPts val="1400"/>
              <a:buChar char="■"/>
              <a:defRPr/>
            </a:lvl3pPr>
            <a:lvl4pPr indent="-317500" lvl="3" marL="1828800" algn="l">
              <a:lnSpc>
                <a:spcPct val="120000"/>
              </a:lnSpc>
              <a:spcBef>
                <a:spcPts val="1600"/>
              </a:spcBef>
              <a:spcAft>
                <a:spcPts val="0"/>
              </a:spcAft>
              <a:buClr>
                <a:schemeClr val="lt1"/>
              </a:buClr>
              <a:buSzPts val="1400"/>
              <a:buChar char="●"/>
              <a:defRPr/>
            </a:lvl4pPr>
            <a:lvl5pPr indent="-317500" lvl="4" marL="2286000" algn="l">
              <a:lnSpc>
                <a:spcPct val="120000"/>
              </a:lnSpc>
              <a:spcBef>
                <a:spcPts val="1600"/>
              </a:spcBef>
              <a:spcAft>
                <a:spcPts val="0"/>
              </a:spcAft>
              <a:buClr>
                <a:schemeClr val="lt1"/>
              </a:buClr>
              <a:buSzPts val="1400"/>
              <a:buChar char="○"/>
              <a:defRPr/>
            </a:lvl5pPr>
            <a:lvl6pPr indent="-317500" lvl="5" marL="2743200" algn="l">
              <a:lnSpc>
                <a:spcPct val="120000"/>
              </a:lnSpc>
              <a:spcBef>
                <a:spcPts val="1600"/>
              </a:spcBef>
              <a:spcAft>
                <a:spcPts val="0"/>
              </a:spcAft>
              <a:buClr>
                <a:schemeClr val="lt1"/>
              </a:buClr>
              <a:buSzPts val="1400"/>
              <a:buChar char="■"/>
              <a:defRPr/>
            </a:lvl6pPr>
            <a:lvl7pPr indent="-317500" lvl="6" marL="3200400" algn="l">
              <a:lnSpc>
                <a:spcPct val="120000"/>
              </a:lnSpc>
              <a:spcBef>
                <a:spcPts val="1600"/>
              </a:spcBef>
              <a:spcAft>
                <a:spcPts val="0"/>
              </a:spcAft>
              <a:buClr>
                <a:schemeClr val="lt1"/>
              </a:buClr>
              <a:buSzPts val="1400"/>
              <a:buChar char="●"/>
              <a:defRPr/>
            </a:lvl7pPr>
            <a:lvl8pPr indent="-317500" lvl="7" marL="3657600" algn="l">
              <a:lnSpc>
                <a:spcPct val="120000"/>
              </a:lnSpc>
              <a:spcBef>
                <a:spcPts val="1600"/>
              </a:spcBef>
              <a:spcAft>
                <a:spcPts val="0"/>
              </a:spcAft>
              <a:buClr>
                <a:schemeClr val="lt1"/>
              </a:buClr>
              <a:buSzPts val="1400"/>
              <a:buChar char="○"/>
              <a:defRPr/>
            </a:lvl8pPr>
            <a:lvl9pPr indent="-317500" lvl="8" marL="4114800" algn="l">
              <a:lnSpc>
                <a:spcPct val="120000"/>
              </a:lnSpc>
              <a:spcBef>
                <a:spcPts val="1600"/>
              </a:spcBef>
              <a:spcAft>
                <a:spcPts val="1600"/>
              </a:spcAft>
              <a:buClr>
                <a:schemeClr val="lt1"/>
              </a:buClr>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sp>
        <p:nvSpPr>
          <p:cNvPr id="31" name="Google Shape;31;p5"/>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1" type="body"/>
          </p:nvPr>
        </p:nvSpPr>
        <p:spPr>
          <a:xfrm>
            <a:off x="685346" y="1572048"/>
            <a:ext cx="7765322" cy="277135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33" name="Google Shape;33;p5"/>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5"/>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6"/>
          <p:cNvSpPr txBox="1"/>
          <p:nvPr>
            <p:ph type="title"/>
          </p:nvPr>
        </p:nvSpPr>
        <p:spPr>
          <a:xfrm>
            <a:off x="921933" y="492920"/>
            <a:ext cx="7300134" cy="21395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550"/>
              <a:buFont typeface="Bookman Old Style"/>
              <a:buNone/>
              <a:defRPr sz="255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921933" y="2701529"/>
            <a:ext cx="7300134" cy="112514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Clr>
                <a:schemeClr val="lt1"/>
              </a:buClr>
              <a:buSzPts val="1800"/>
              <a:buNone/>
              <a:defRPr sz="1800">
                <a:solidFill>
                  <a:schemeClr val="lt1"/>
                </a:solidFill>
              </a:defRPr>
            </a:lvl1pPr>
            <a:lvl2pPr indent="-228600" lvl="1" marL="914400" algn="l">
              <a:lnSpc>
                <a:spcPct val="120000"/>
              </a:lnSpc>
              <a:spcBef>
                <a:spcPts val="375"/>
              </a:spcBef>
              <a:spcAft>
                <a:spcPts val="0"/>
              </a:spcAft>
              <a:buClr>
                <a:schemeClr val="lt1"/>
              </a:buClr>
              <a:buSzPts val="1500"/>
              <a:buNone/>
              <a:defRPr sz="1500">
                <a:solidFill>
                  <a:schemeClr val="lt1"/>
                </a:solidFill>
              </a:defRPr>
            </a:lvl2pPr>
            <a:lvl3pPr indent="-228600" lvl="2" marL="1371600" algn="l">
              <a:lnSpc>
                <a:spcPct val="120000"/>
              </a:lnSpc>
              <a:spcBef>
                <a:spcPts val="375"/>
              </a:spcBef>
              <a:spcAft>
                <a:spcPts val="0"/>
              </a:spcAft>
              <a:buClr>
                <a:schemeClr val="lt1"/>
              </a:buClr>
              <a:buSzPts val="1350"/>
              <a:buNone/>
              <a:defRPr sz="1350">
                <a:solidFill>
                  <a:schemeClr val="lt1"/>
                </a:solidFill>
              </a:defRPr>
            </a:lvl3pPr>
            <a:lvl4pPr indent="-228600" lvl="3" marL="1828800" algn="l">
              <a:lnSpc>
                <a:spcPct val="120000"/>
              </a:lnSpc>
              <a:spcBef>
                <a:spcPts val="375"/>
              </a:spcBef>
              <a:spcAft>
                <a:spcPts val="0"/>
              </a:spcAft>
              <a:buClr>
                <a:schemeClr val="lt1"/>
              </a:buClr>
              <a:buSzPts val="1200"/>
              <a:buNone/>
              <a:defRPr sz="1200">
                <a:solidFill>
                  <a:schemeClr val="lt1"/>
                </a:solidFill>
              </a:defRPr>
            </a:lvl4pPr>
            <a:lvl5pPr indent="-228600" lvl="4" marL="2286000" algn="l">
              <a:lnSpc>
                <a:spcPct val="120000"/>
              </a:lnSpc>
              <a:spcBef>
                <a:spcPts val="375"/>
              </a:spcBef>
              <a:spcAft>
                <a:spcPts val="0"/>
              </a:spcAft>
              <a:buClr>
                <a:schemeClr val="lt1"/>
              </a:buClr>
              <a:buSzPts val="1200"/>
              <a:buNone/>
              <a:defRPr sz="1200">
                <a:solidFill>
                  <a:schemeClr val="lt1"/>
                </a:solidFill>
              </a:defRPr>
            </a:lvl5pPr>
            <a:lvl6pPr indent="-228600" lvl="5" marL="2743200" algn="l">
              <a:lnSpc>
                <a:spcPct val="120000"/>
              </a:lnSpc>
              <a:spcBef>
                <a:spcPts val="375"/>
              </a:spcBef>
              <a:spcAft>
                <a:spcPts val="0"/>
              </a:spcAft>
              <a:buClr>
                <a:schemeClr val="lt1"/>
              </a:buClr>
              <a:buSzPts val="1200"/>
              <a:buNone/>
              <a:defRPr sz="1200">
                <a:solidFill>
                  <a:schemeClr val="lt1"/>
                </a:solidFill>
              </a:defRPr>
            </a:lvl6pPr>
            <a:lvl7pPr indent="-228600" lvl="6" marL="3200400" algn="l">
              <a:lnSpc>
                <a:spcPct val="120000"/>
              </a:lnSpc>
              <a:spcBef>
                <a:spcPts val="375"/>
              </a:spcBef>
              <a:spcAft>
                <a:spcPts val="0"/>
              </a:spcAft>
              <a:buClr>
                <a:schemeClr val="lt1"/>
              </a:buClr>
              <a:buSzPts val="1200"/>
              <a:buNone/>
              <a:defRPr sz="1200">
                <a:solidFill>
                  <a:schemeClr val="lt1"/>
                </a:solidFill>
              </a:defRPr>
            </a:lvl7pPr>
            <a:lvl8pPr indent="-228600" lvl="7" marL="3657600" algn="l">
              <a:lnSpc>
                <a:spcPct val="120000"/>
              </a:lnSpc>
              <a:spcBef>
                <a:spcPts val="375"/>
              </a:spcBef>
              <a:spcAft>
                <a:spcPts val="0"/>
              </a:spcAft>
              <a:buClr>
                <a:schemeClr val="lt1"/>
              </a:buClr>
              <a:buSzPts val="1200"/>
              <a:buNone/>
              <a:defRPr sz="1200">
                <a:solidFill>
                  <a:schemeClr val="lt1"/>
                </a:solidFill>
              </a:defRPr>
            </a:lvl8pPr>
            <a:lvl9pPr indent="-228600" lvl="8" marL="4114800" algn="l">
              <a:lnSpc>
                <a:spcPct val="120000"/>
              </a:lnSpc>
              <a:spcBef>
                <a:spcPts val="375"/>
              </a:spcBef>
              <a:spcAft>
                <a:spcPts val="0"/>
              </a:spcAft>
              <a:buClr>
                <a:schemeClr val="lt1"/>
              </a:buClr>
              <a:buSzPts val="1200"/>
              <a:buNone/>
              <a:defRPr sz="1200">
                <a:solidFill>
                  <a:schemeClr val="lt1"/>
                </a:solidFill>
              </a:defRPr>
            </a:lvl9pPr>
          </a:lstStyle>
          <a:p/>
        </p:txBody>
      </p:sp>
      <p:sp>
        <p:nvSpPr>
          <p:cNvPr id="39" name="Google Shape;39;p6"/>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6"/>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7"/>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7"/>
          <p:cNvSpPr txBox="1"/>
          <p:nvPr>
            <p:ph idx="1" type="body"/>
          </p:nvPr>
        </p:nvSpPr>
        <p:spPr>
          <a:xfrm>
            <a:off x="685346" y="1566240"/>
            <a:ext cx="3829503" cy="277716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45" name="Google Shape;45;p7"/>
          <p:cNvSpPr txBox="1"/>
          <p:nvPr>
            <p:ph idx="2" type="body"/>
          </p:nvPr>
        </p:nvSpPr>
        <p:spPr>
          <a:xfrm>
            <a:off x="4630052" y="1566240"/>
            <a:ext cx="3820616" cy="277716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46" name="Google Shape;46;p7"/>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7"/>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7"/>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8"/>
          <p:cNvSpPr txBox="1"/>
          <p:nvPr>
            <p:ph type="title"/>
          </p:nvPr>
        </p:nvSpPr>
        <p:spPr>
          <a:xfrm>
            <a:off x="685347" y="457201"/>
            <a:ext cx="7765321" cy="994172"/>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 type="body"/>
          </p:nvPr>
        </p:nvSpPr>
        <p:spPr>
          <a:xfrm>
            <a:off x="856354" y="1566240"/>
            <a:ext cx="3659399" cy="61793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750"/>
              </a:spcBef>
              <a:spcAft>
                <a:spcPts val="0"/>
              </a:spcAft>
              <a:buClr>
                <a:schemeClr val="lt1"/>
              </a:buClr>
              <a:buSzPts val="1800"/>
              <a:buNone/>
              <a:defRPr b="1" sz="1800"/>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52" name="Google Shape;52;p8"/>
          <p:cNvSpPr txBox="1"/>
          <p:nvPr>
            <p:ph idx="2" type="body"/>
          </p:nvPr>
        </p:nvSpPr>
        <p:spPr>
          <a:xfrm>
            <a:off x="685346" y="2184174"/>
            <a:ext cx="3830406" cy="215922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53" name="Google Shape;53;p8"/>
          <p:cNvSpPr txBox="1"/>
          <p:nvPr>
            <p:ph idx="3" type="body"/>
          </p:nvPr>
        </p:nvSpPr>
        <p:spPr>
          <a:xfrm>
            <a:off x="4801502" y="1566240"/>
            <a:ext cx="3649166" cy="61793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750"/>
              </a:spcBef>
              <a:spcAft>
                <a:spcPts val="0"/>
              </a:spcAft>
              <a:buClr>
                <a:schemeClr val="lt1"/>
              </a:buClr>
              <a:buSzPts val="1800"/>
              <a:buNone/>
              <a:defRPr b="1" sz="1800"/>
            </a:lvl1pPr>
            <a:lvl2pPr indent="-228600" lvl="1" marL="914400" algn="l">
              <a:lnSpc>
                <a:spcPct val="120000"/>
              </a:lnSpc>
              <a:spcBef>
                <a:spcPts val="375"/>
              </a:spcBef>
              <a:spcAft>
                <a:spcPts val="0"/>
              </a:spcAft>
              <a:buClr>
                <a:schemeClr val="lt1"/>
              </a:buClr>
              <a:buSzPts val="1500"/>
              <a:buNone/>
              <a:defRPr b="1" sz="1500"/>
            </a:lvl2pPr>
            <a:lvl3pPr indent="-228600" lvl="2" marL="1371600" algn="l">
              <a:lnSpc>
                <a:spcPct val="120000"/>
              </a:lnSpc>
              <a:spcBef>
                <a:spcPts val="375"/>
              </a:spcBef>
              <a:spcAft>
                <a:spcPts val="0"/>
              </a:spcAft>
              <a:buClr>
                <a:schemeClr val="lt1"/>
              </a:buClr>
              <a:buSzPts val="1350"/>
              <a:buNone/>
              <a:defRPr b="1" sz="1350"/>
            </a:lvl3pPr>
            <a:lvl4pPr indent="-228600" lvl="3" marL="1828800" algn="l">
              <a:lnSpc>
                <a:spcPct val="120000"/>
              </a:lnSpc>
              <a:spcBef>
                <a:spcPts val="375"/>
              </a:spcBef>
              <a:spcAft>
                <a:spcPts val="0"/>
              </a:spcAft>
              <a:buClr>
                <a:schemeClr val="lt1"/>
              </a:buClr>
              <a:buSzPts val="1200"/>
              <a:buNone/>
              <a:defRPr b="1" sz="1200"/>
            </a:lvl4pPr>
            <a:lvl5pPr indent="-228600" lvl="4" marL="2286000" algn="l">
              <a:lnSpc>
                <a:spcPct val="120000"/>
              </a:lnSpc>
              <a:spcBef>
                <a:spcPts val="375"/>
              </a:spcBef>
              <a:spcAft>
                <a:spcPts val="0"/>
              </a:spcAft>
              <a:buClr>
                <a:schemeClr val="lt1"/>
              </a:buClr>
              <a:buSzPts val="1200"/>
              <a:buNone/>
              <a:defRPr b="1" sz="1200"/>
            </a:lvl5pPr>
            <a:lvl6pPr indent="-228600" lvl="5" marL="2743200" algn="l">
              <a:lnSpc>
                <a:spcPct val="120000"/>
              </a:lnSpc>
              <a:spcBef>
                <a:spcPts val="375"/>
              </a:spcBef>
              <a:spcAft>
                <a:spcPts val="0"/>
              </a:spcAft>
              <a:buClr>
                <a:schemeClr val="lt1"/>
              </a:buClr>
              <a:buSzPts val="1200"/>
              <a:buNone/>
              <a:defRPr b="1" sz="1200"/>
            </a:lvl6pPr>
            <a:lvl7pPr indent="-228600" lvl="6" marL="3200400" algn="l">
              <a:lnSpc>
                <a:spcPct val="120000"/>
              </a:lnSpc>
              <a:spcBef>
                <a:spcPts val="375"/>
              </a:spcBef>
              <a:spcAft>
                <a:spcPts val="0"/>
              </a:spcAft>
              <a:buClr>
                <a:schemeClr val="lt1"/>
              </a:buClr>
              <a:buSzPts val="1200"/>
              <a:buNone/>
              <a:defRPr b="1" sz="1200"/>
            </a:lvl7pPr>
            <a:lvl8pPr indent="-228600" lvl="7" marL="3657600" algn="l">
              <a:lnSpc>
                <a:spcPct val="120000"/>
              </a:lnSpc>
              <a:spcBef>
                <a:spcPts val="375"/>
              </a:spcBef>
              <a:spcAft>
                <a:spcPts val="0"/>
              </a:spcAft>
              <a:buClr>
                <a:schemeClr val="lt1"/>
              </a:buClr>
              <a:buSzPts val="1200"/>
              <a:buNone/>
              <a:defRPr b="1" sz="1200"/>
            </a:lvl8pPr>
            <a:lvl9pPr indent="-228600" lvl="8" marL="4114800" algn="l">
              <a:lnSpc>
                <a:spcPct val="120000"/>
              </a:lnSpc>
              <a:spcBef>
                <a:spcPts val="375"/>
              </a:spcBef>
              <a:spcAft>
                <a:spcPts val="0"/>
              </a:spcAft>
              <a:buClr>
                <a:schemeClr val="lt1"/>
              </a:buClr>
              <a:buSzPts val="1200"/>
              <a:buNone/>
              <a:defRPr b="1" sz="1200"/>
            </a:lvl9pPr>
          </a:lstStyle>
          <a:p/>
        </p:txBody>
      </p:sp>
      <p:sp>
        <p:nvSpPr>
          <p:cNvPr id="54" name="Google Shape;54;p8"/>
          <p:cNvSpPr txBox="1"/>
          <p:nvPr>
            <p:ph idx="4" type="body"/>
          </p:nvPr>
        </p:nvSpPr>
        <p:spPr>
          <a:xfrm>
            <a:off x="4629150" y="2184174"/>
            <a:ext cx="3821518" cy="215922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Clr>
                <a:schemeClr val="lt1"/>
              </a:buClr>
              <a:buSzPts val="1800"/>
              <a:buChar char="•"/>
              <a:defRPr/>
            </a:lvl1pPr>
            <a:lvl2pPr indent="-342900" lvl="1" marL="914400" algn="l">
              <a:lnSpc>
                <a:spcPct val="120000"/>
              </a:lnSpc>
              <a:spcBef>
                <a:spcPts val="375"/>
              </a:spcBef>
              <a:spcAft>
                <a:spcPts val="0"/>
              </a:spcAft>
              <a:buClr>
                <a:schemeClr val="lt1"/>
              </a:buClr>
              <a:buSzPts val="1800"/>
              <a:buChar char="•"/>
              <a:defRPr/>
            </a:lvl2pPr>
            <a:lvl3pPr indent="-342900" lvl="2" marL="1371600" algn="l">
              <a:lnSpc>
                <a:spcPct val="120000"/>
              </a:lnSpc>
              <a:spcBef>
                <a:spcPts val="375"/>
              </a:spcBef>
              <a:spcAft>
                <a:spcPts val="0"/>
              </a:spcAft>
              <a:buClr>
                <a:schemeClr val="lt1"/>
              </a:buClr>
              <a:buSzPts val="1800"/>
              <a:buChar char="•"/>
              <a:defRPr/>
            </a:lvl3pPr>
            <a:lvl4pPr indent="-342900" lvl="3" marL="1828800" algn="l">
              <a:lnSpc>
                <a:spcPct val="120000"/>
              </a:lnSpc>
              <a:spcBef>
                <a:spcPts val="375"/>
              </a:spcBef>
              <a:spcAft>
                <a:spcPts val="0"/>
              </a:spcAft>
              <a:buClr>
                <a:schemeClr val="lt1"/>
              </a:buClr>
              <a:buSzPts val="1800"/>
              <a:buChar char="•"/>
              <a:defRPr/>
            </a:lvl4pPr>
            <a:lvl5pPr indent="-342900" lvl="4" marL="2286000" algn="l">
              <a:lnSpc>
                <a:spcPct val="120000"/>
              </a:lnSpc>
              <a:spcBef>
                <a:spcPts val="375"/>
              </a:spcBef>
              <a:spcAft>
                <a:spcPts val="0"/>
              </a:spcAft>
              <a:buClr>
                <a:schemeClr val="lt1"/>
              </a:buClr>
              <a:buSzPts val="1800"/>
              <a:buChar char="•"/>
              <a:defRPr/>
            </a:lvl5pPr>
            <a:lvl6pPr indent="-342900" lvl="5" marL="2743200" algn="l">
              <a:lnSpc>
                <a:spcPct val="120000"/>
              </a:lnSpc>
              <a:spcBef>
                <a:spcPts val="375"/>
              </a:spcBef>
              <a:spcAft>
                <a:spcPts val="0"/>
              </a:spcAft>
              <a:buClr>
                <a:schemeClr val="lt1"/>
              </a:buClr>
              <a:buSzPts val="1800"/>
              <a:buChar char="•"/>
              <a:defRPr/>
            </a:lvl6pPr>
            <a:lvl7pPr indent="-342900" lvl="6" marL="3200400" algn="l">
              <a:lnSpc>
                <a:spcPct val="120000"/>
              </a:lnSpc>
              <a:spcBef>
                <a:spcPts val="375"/>
              </a:spcBef>
              <a:spcAft>
                <a:spcPts val="0"/>
              </a:spcAft>
              <a:buClr>
                <a:schemeClr val="lt1"/>
              </a:buClr>
              <a:buSzPts val="1800"/>
              <a:buChar char="•"/>
              <a:defRPr/>
            </a:lvl7pPr>
            <a:lvl8pPr indent="-342900" lvl="7" marL="3657600" algn="l">
              <a:lnSpc>
                <a:spcPct val="120000"/>
              </a:lnSpc>
              <a:spcBef>
                <a:spcPts val="375"/>
              </a:spcBef>
              <a:spcAft>
                <a:spcPts val="0"/>
              </a:spcAft>
              <a:buClr>
                <a:schemeClr val="lt1"/>
              </a:buClr>
              <a:buSzPts val="1800"/>
              <a:buChar char="•"/>
              <a:defRPr/>
            </a:lvl8pPr>
            <a:lvl9pPr indent="-342900" lvl="8" marL="4114800" algn="l">
              <a:lnSpc>
                <a:spcPct val="120000"/>
              </a:lnSpc>
              <a:spcBef>
                <a:spcPts val="375"/>
              </a:spcBef>
              <a:spcAft>
                <a:spcPts val="0"/>
              </a:spcAft>
              <a:buClr>
                <a:schemeClr val="lt1"/>
              </a:buClr>
              <a:buSzPts val="1800"/>
              <a:buChar char="•"/>
              <a:defRPr/>
            </a:lvl9pPr>
          </a:lstStyle>
          <a:p/>
        </p:txBody>
      </p:sp>
      <p:sp>
        <p:nvSpPr>
          <p:cNvPr id="55" name="Google Shape;55;p8"/>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9"/>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9"/>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9"/>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10"/>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0"/>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None/>
              <a:defRPr/>
            </a:lvl1pPr>
            <a:lvl2pPr indent="0" lvl="1" marL="0" algn="r">
              <a:lnSpc>
                <a:spcPct val="100000"/>
              </a:lnSpc>
              <a:spcBef>
                <a:spcPts val="0"/>
              </a:spcBef>
              <a:spcAft>
                <a:spcPts val="0"/>
              </a:spcAft>
              <a:buNone/>
              <a:defRPr/>
            </a:lvl2pPr>
            <a:lvl3pPr indent="0" lvl="2" marL="0" algn="r">
              <a:lnSpc>
                <a:spcPct val="100000"/>
              </a:lnSpc>
              <a:spcBef>
                <a:spcPts val="0"/>
              </a:spcBef>
              <a:spcAft>
                <a:spcPts val="0"/>
              </a:spcAft>
              <a:buNone/>
              <a:defRPr/>
            </a:lvl3pPr>
            <a:lvl4pPr indent="0" lvl="3" marL="0" algn="r">
              <a:lnSpc>
                <a:spcPct val="100000"/>
              </a:lnSpc>
              <a:spcBef>
                <a:spcPts val="0"/>
              </a:spcBef>
              <a:spcAft>
                <a:spcPts val="0"/>
              </a:spcAft>
              <a:buNone/>
              <a:defRPr/>
            </a:lvl4pPr>
            <a:lvl5pPr indent="0" lvl="4" marL="0" algn="r">
              <a:lnSpc>
                <a:spcPct val="100000"/>
              </a:lnSpc>
              <a:spcBef>
                <a:spcPts val="0"/>
              </a:spcBef>
              <a:spcAft>
                <a:spcPts val="0"/>
              </a:spcAft>
              <a:buNone/>
              <a:defRPr/>
            </a:lvl5pPr>
            <a:lvl6pPr indent="0" lvl="5" marL="0" algn="r">
              <a:lnSpc>
                <a:spcPct val="100000"/>
              </a:lnSpc>
              <a:spcBef>
                <a:spcPts val="0"/>
              </a:spcBef>
              <a:spcAft>
                <a:spcPts val="0"/>
              </a:spcAft>
              <a:buNone/>
              <a:defRPr/>
            </a:lvl6pPr>
            <a:lvl7pPr indent="0" lvl="6" marL="0" algn="r">
              <a:lnSpc>
                <a:spcPct val="100000"/>
              </a:lnSpc>
              <a:spcBef>
                <a:spcPts val="0"/>
              </a:spcBef>
              <a:spcAft>
                <a:spcPts val="0"/>
              </a:spcAft>
              <a:buNone/>
              <a:defRPr/>
            </a:lvl7pPr>
            <a:lvl8pPr indent="0" lvl="7" marL="0" algn="r">
              <a:lnSpc>
                <a:spcPct val="100000"/>
              </a:lnSpc>
              <a:spcBef>
                <a:spcPts val="0"/>
              </a:spcBef>
              <a:spcAft>
                <a:spcPts val="0"/>
              </a:spcAft>
              <a:buNone/>
              <a:defRPr/>
            </a:lvl8pPr>
            <a:lvl9pPr indent="0" lvl="8" mar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2.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85347" y="457200"/>
            <a:ext cx="7765321" cy="99474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2550"/>
              <a:buFont typeface="Bookman Old Style"/>
              <a:buNone/>
              <a:defRPr b="1" i="0" sz="255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685346" y="1572048"/>
            <a:ext cx="7765322" cy="2771352"/>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20000"/>
              </a:lnSpc>
              <a:spcBef>
                <a:spcPts val="750"/>
              </a:spcBef>
              <a:spcAft>
                <a:spcPts val="0"/>
              </a:spcAft>
              <a:buClr>
                <a:schemeClr val="lt1"/>
              </a:buClr>
              <a:buSzPts val="1500"/>
              <a:buFont typeface="Arial"/>
              <a:buChar char="•"/>
              <a:defRPr b="0" i="0" sz="1500" u="none" cap="none" strike="noStrike">
                <a:solidFill>
                  <a:schemeClr val="lt1"/>
                </a:solidFill>
                <a:latin typeface="Rockwell"/>
                <a:ea typeface="Rockwell"/>
                <a:cs typeface="Rockwell"/>
                <a:sym typeface="Rockwell"/>
              </a:defRPr>
            </a:lvl1pPr>
            <a:lvl2pPr indent="-314325" lvl="1" marL="914400" marR="0" rtl="0" algn="l">
              <a:lnSpc>
                <a:spcPct val="120000"/>
              </a:lnSpc>
              <a:spcBef>
                <a:spcPts val="375"/>
              </a:spcBef>
              <a:spcAft>
                <a:spcPts val="0"/>
              </a:spcAft>
              <a:buClr>
                <a:schemeClr val="lt1"/>
              </a:buClr>
              <a:buSzPts val="1350"/>
              <a:buFont typeface="Arial"/>
              <a:buChar char="•"/>
              <a:defRPr b="0" i="0" sz="1350" u="none" cap="none" strike="noStrike">
                <a:solidFill>
                  <a:schemeClr val="lt1"/>
                </a:solidFill>
                <a:latin typeface="Rockwell"/>
                <a:ea typeface="Rockwell"/>
                <a:cs typeface="Rockwell"/>
                <a:sym typeface="Rockwell"/>
              </a:defRPr>
            </a:lvl2pPr>
            <a:lvl3pPr indent="-304800" lvl="2" marL="1371600" marR="0" rtl="0" algn="l">
              <a:lnSpc>
                <a:spcPct val="120000"/>
              </a:lnSpc>
              <a:spcBef>
                <a:spcPts val="375"/>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3pPr>
            <a:lvl4pPr indent="-295275" lvl="3" marL="1828800" marR="0" rtl="0" algn="l">
              <a:lnSpc>
                <a:spcPct val="120000"/>
              </a:lnSpc>
              <a:spcBef>
                <a:spcPts val="375"/>
              </a:spcBef>
              <a:spcAft>
                <a:spcPts val="0"/>
              </a:spcAft>
              <a:buClr>
                <a:schemeClr val="lt1"/>
              </a:buClr>
              <a:buSzPts val="1050"/>
              <a:buFont typeface="Arial"/>
              <a:buChar char="•"/>
              <a:defRPr b="0" i="0" sz="1050" u="none" cap="none" strike="noStrike">
                <a:solidFill>
                  <a:schemeClr val="lt1"/>
                </a:solidFill>
                <a:latin typeface="Rockwell"/>
                <a:ea typeface="Rockwell"/>
                <a:cs typeface="Rockwell"/>
                <a:sym typeface="Rockwell"/>
              </a:defRPr>
            </a:lvl4pPr>
            <a:lvl5pPr indent="-285750" lvl="4" marL="22860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5pPr>
            <a:lvl6pPr indent="-285750" lvl="5" marL="27432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6pPr>
            <a:lvl7pPr indent="-285750" lvl="6" marL="32004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7pPr>
            <a:lvl8pPr indent="-285750" lvl="7" marL="36576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8pPr>
            <a:lvl9pPr indent="-285750" lvl="8" marL="4114800" marR="0" rtl="0" algn="l">
              <a:lnSpc>
                <a:spcPct val="120000"/>
              </a:lnSpc>
              <a:spcBef>
                <a:spcPts val="375"/>
              </a:spcBef>
              <a:spcAft>
                <a:spcPts val="0"/>
              </a:spcAft>
              <a:buClr>
                <a:schemeClr val="lt1"/>
              </a:buClr>
              <a:buSzPts val="900"/>
              <a:buFont typeface="Arial"/>
              <a:buChar char="•"/>
              <a:defRPr b="0" i="0" sz="900" u="none" cap="none" strike="noStrike">
                <a:solidFill>
                  <a:schemeClr val="lt1"/>
                </a:solidFill>
                <a:latin typeface="Rockwell"/>
                <a:ea typeface="Rockwell"/>
                <a:cs typeface="Rockwell"/>
                <a:sym typeface="Rockwell"/>
              </a:defRPr>
            </a:lvl9pPr>
          </a:lstStyle>
          <a:p/>
        </p:txBody>
      </p:sp>
      <p:sp>
        <p:nvSpPr>
          <p:cNvPr id="8" name="Google Shape;8;p1"/>
          <p:cNvSpPr txBox="1"/>
          <p:nvPr>
            <p:ph idx="10" type="dt"/>
          </p:nvPr>
        </p:nvSpPr>
        <p:spPr>
          <a:xfrm>
            <a:off x="5759052" y="4412457"/>
            <a:ext cx="2057400" cy="273844"/>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7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1"/>
          <p:cNvSpPr txBox="1"/>
          <p:nvPr>
            <p:ph idx="11" type="ftr"/>
          </p:nvPr>
        </p:nvSpPr>
        <p:spPr>
          <a:xfrm>
            <a:off x="685346" y="4412457"/>
            <a:ext cx="5004649"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75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0" name="Google Shape;10;p1"/>
          <p:cNvSpPr txBox="1"/>
          <p:nvPr>
            <p:ph idx="12" type="sldNum"/>
          </p:nvPr>
        </p:nvSpPr>
        <p:spPr>
          <a:xfrm>
            <a:off x="7885509" y="4412457"/>
            <a:ext cx="565159"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75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imdb.com/search/title/?title_type=feature,tv_series&amp;count=25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github.com/Warrior2612/Media-Recommendation-System" TargetMode="Externa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cxnSp>
        <p:nvCxnSpPr>
          <p:cNvPr id="150" name="Google Shape;150;p21"/>
          <p:cNvCxnSpPr/>
          <p:nvPr/>
        </p:nvCxnSpPr>
        <p:spPr>
          <a:xfrm>
            <a:off x="715350" y="3914650"/>
            <a:ext cx="7713300" cy="0"/>
          </a:xfrm>
          <a:prstGeom prst="straightConnector1">
            <a:avLst/>
          </a:prstGeom>
          <a:noFill/>
          <a:ln cap="flat" cmpd="sng" w="19050">
            <a:solidFill>
              <a:schemeClr val="lt1"/>
            </a:solidFill>
            <a:prstDash val="solid"/>
            <a:round/>
            <a:headEnd len="sm" w="sm" type="none"/>
            <a:tailEnd len="sm" w="sm" type="none"/>
          </a:ln>
        </p:spPr>
      </p:cxnSp>
      <p:pic>
        <p:nvPicPr>
          <p:cNvPr id="151" name="Google Shape;151;p21"/>
          <p:cNvPicPr preferRelativeResize="0"/>
          <p:nvPr/>
        </p:nvPicPr>
        <p:blipFill rotWithShape="1">
          <a:blip r:embed="rId3">
            <a:alphaModFix/>
          </a:blip>
          <a:srcRect b="238" l="44873" r="15932" t="189"/>
          <a:stretch/>
        </p:blipFill>
        <p:spPr>
          <a:xfrm>
            <a:off x="7804377" y="0"/>
            <a:ext cx="1357284" cy="5143500"/>
          </a:xfrm>
          <a:prstGeom prst="rect">
            <a:avLst/>
          </a:prstGeom>
          <a:noFill/>
          <a:ln>
            <a:noFill/>
          </a:ln>
        </p:spPr>
      </p:pic>
      <p:grpSp>
        <p:nvGrpSpPr>
          <p:cNvPr id="152" name="Google Shape;152;p21"/>
          <p:cNvGrpSpPr/>
          <p:nvPr/>
        </p:nvGrpSpPr>
        <p:grpSpPr>
          <a:xfrm>
            <a:off x="4780125" y="835350"/>
            <a:ext cx="524946" cy="524946"/>
            <a:chOff x="4780125" y="835350"/>
            <a:chExt cx="524946" cy="524946"/>
          </a:xfrm>
        </p:grpSpPr>
        <p:sp>
          <p:nvSpPr>
            <p:cNvPr id="153" name="Google Shape;153;p21"/>
            <p:cNvSpPr/>
            <p:nvPr/>
          </p:nvSpPr>
          <p:spPr>
            <a:xfrm>
              <a:off x="5010780" y="835350"/>
              <a:ext cx="63400" cy="524946"/>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1"/>
            <p:cNvSpPr/>
            <p:nvPr/>
          </p:nvSpPr>
          <p:spPr>
            <a:xfrm>
              <a:off x="5010780" y="835350"/>
              <a:ext cx="63400" cy="524946"/>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1"/>
            <p:cNvSpPr/>
            <p:nvPr/>
          </p:nvSpPr>
          <p:spPr>
            <a:xfrm>
              <a:off x="4780125" y="1066244"/>
              <a:ext cx="524946" cy="63400"/>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1"/>
            <p:cNvSpPr/>
            <p:nvPr/>
          </p:nvSpPr>
          <p:spPr>
            <a:xfrm>
              <a:off x="4834494" y="889719"/>
              <a:ext cx="416208" cy="416208"/>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1"/>
            <p:cNvSpPr/>
            <p:nvPr/>
          </p:nvSpPr>
          <p:spPr>
            <a:xfrm>
              <a:off x="4834494" y="889719"/>
              <a:ext cx="416208" cy="416208"/>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1"/>
            <p:cNvSpPr/>
            <p:nvPr/>
          </p:nvSpPr>
          <p:spPr>
            <a:xfrm>
              <a:off x="4834494" y="889719"/>
              <a:ext cx="416208" cy="416208"/>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21"/>
          <p:cNvSpPr txBox="1"/>
          <p:nvPr>
            <p:ph type="ctrTitle"/>
          </p:nvPr>
        </p:nvSpPr>
        <p:spPr>
          <a:xfrm>
            <a:off x="1196452" y="841772"/>
            <a:ext cx="6751097" cy="17907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Clr>
                <a:schemeClr val="lt1"/>
              </a:buClr>
              <a:buSzPts val="3600"/>
              <a:buFont typeface="Bookman Old Style"/>
              <a:buNone/>
            </a:pPr>
            <a:r>
              <a:rPr lang="en-US"/>
              <a:t>MOVIE REVIEW APP</a:t>
            </a:r>
            <a:endParaRPr/>
          </a:p>
        </p:txBody>
      </p:sp>
      <p:sp>
        <p:nvSpPr>
          <p:cNvPr id="160" name="Google Shape;160;p21"/>
          <p:cNvSpPr txBox="1"/>
          <p:nvPr>
            <p:ph idx="1" type="subTitle"/>
          </p:nvPr>
        </p:nvSpPr>
        <p:spPr>
          <a:xfrm>
            <a:off x="1064974" y="2588105"/>
            <a:ext cx="5810076" cy="1241822"/>
          </a:xfrm>
          <a:prstGeom prst="rect">
            <a:avLst/>
          </a:prstGeom>
          <a:noFill/>
          <a:ln>
            <a:noFill/>
          </a:ln>
        </p:spPr>
        <p:txBody>
          <a:bodyPr anchorCtr="0" anchor="ctr" bIns="91425" lIns="91425" spcFirstLastPara="1" rIns="91425" wrap="square" tIns="91425">
            <a:noAutofit/>
          </a:bodyPr>
          <a:lstStyle/>
          <a:p>
            <a:pPr indent="0" lvl="0" marL="0" rtl="0" algn="l">
              <a:lnSpc>
                <a:spcPct val="120000"/>
              </a:lnSpc>
              <a:spcBef>
                <a:spcPts val="0"/>
              </a:spcBef>
              <a:spcAft>
                <a:spcPts val="0"/>
              </a:spcAft>
              <a:buClr>
                <a:schemeClr val="lt1"/>
              </a:buClr>
              <a:buSzPts val="1800"/>
              <a:buNone/>
            </a:pPr>
            <a:r>
              <a:rPr lang="en-US"/>
              <a:t>Proceed forward to find the best possible recommendations!</a:t>
            </a:r>
            <a:endParaRPr/>
          </a:p>
        </p:txBody>
      </p:sp>
      <p:grpSp>
        <p:nvGrpSpPr>
          <p:cNvPr id="161" name="Google Shape;161;p21"/>
          <p:cNvGrpSpPr/>
          <p:nvPr/>
        </p:nvGrpSpPr>
        <p:grpSpPr>
          <a:xfrm>
            <a:off x="5649113" y="2945626"/>
            <a:ext cx="1177150" cy="703675"/>
            <a:chOff x="4127925" y="2942013"/>
            <a:chExt cx="1177150" cy="703675"/>
          </a:xfrm>
        </p:grpSpPr>
        <p:sp>
          <p:nvSpPr>
            <p:cNvPr id="162" name="Google Shape;162;p21"/>
            <p:cNvSpPr/>
            <p:nvPr/>
          </p:nvSpPr>
          <p:spPr>
            <a:xfrm>
              <a:off x="4127925" y="2942013"/>
              <a:ext cx="1177150" cy="703675"/>
            </a:xfrm>
            <a:custGeom>
              <a:rect b="b" l="l" r="r" t="t"/>
              <a:pathLst>
                <a:path extrusionOk="0" h="28147" w="47086">
                  <a:moveTo>
                    <a:pt x="33013" y="999"/>
                  </a:moveTo>
                  <a:cubicBezTo>
                    <a:pt x="40223" y="999"/>
                    <a:pt x="46088" y="6864"/>
                    <a:pt x="46088" y="14074"/>
                  </a:cubicBezTo>
                  <a:cubicBezTo>
                    <a:pt x="46088" y="21283"/>
                    <a:pt x="40223" y="27169"/>
                    <a:pt x="33013" y="27169"/>
                  </a:cubicBezTo>
                  <a:lnTo>
                    <a:pt x="14073" y="27169"/>
                  </a:lnTo>
                  <a:cubicBezTo>
                    <a:pt x="6864" y="27169"/>
                    <a:pt x="998" y="21283"/>
                    <a:pt x="998" y="14074"/>
                  </a:cubicBezTo>
                  <a:cubicBezTo>
                    <a:pt x="998" y="6864"/>
                    <a:pt x="6864" y="999"/>
                    <a:pt x="14073" y="999"/>
                  </a:cubicBezTo>
                  <a:close/>
                  <a:moveTo>
                    <a:pt x="14073" y="1"/>
                  </a:moveTo>
                  <a:cubicBezTo>
                    <a:pt x="6314" y="1"/>
                    <a:pt x="1" y="6314"/>
                    <a:pt x="1" y="14074"/>
                  </a:cubicBezTo>
                  <a:cubicBezTo>
                    <a:pt x="1" y="21833"/>
                    <a:pt x="6314" y="28146"/>
                    <a:pt x="14073" y="28146"/>
                  </a:cubicBezTo>
                  <a:lnTo>
                    <a:pt x="33013" y="28146"/>
                  </a:lnTo>
                  <a:cubicBezTo>
                    <a:pt x="40773" y="28146"/>
                    <a:pt x="47086" y="21833"/>
                    <a:pt x="47086" y="14074"/>
                  </a:cubicBezTo>
                  <a:cubicBezTo>
                    <a:pt x="47086" y="6314"/>
                    <a:pt x="40773" y="1"/>
                    <a:pt x="3301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 name="Google Shape;163;p21"/>
            <p:cNvGrpSpPr/>
            <p:nvPr/>
          </p:nvGrpSpPr>
          <p:grpSpPr>
            <a:xfrm>
              <a:off x="4447675" y="3168600"/>
              <a:ext cx="561100" cy="250525"/>
              <a:chOff x="4447675" y="3016050"/>
              <a:chExt cx="561100" cy="250525"/>
            </a:xfrm>
          </p:grpSpPr>
          <p:sp>
            <p:nvSpPr>
              <p:cNvPr id="164" name="Google Shape;164;p21"/>
              <p:cNvSpPr/>
              <p:nvPr/>
            </p:nvSpPr>
            <p:spPr>
              <a:xfrm>
                <a:off x="4791325" y="3016050"/>
                <a:ext cx="217450" cy="250525"/>
              </a:xfrm>
              <a:custGeom>
                <a:rect b="b" l="l" r="r" t="t"/>
                <a:pathLst>
                  <a:path extrusionOk="0" h="10021" w="8698">
                    <a:moveTo>
                      <a:pt x="530" y="1"/>
                    </a:moveTo>
                    <a:lnTo>
                      <a:pt x="1" y="856"/>
                    </a:lnTo>
                    <a:lnTo>
                      <a:pt x="6803" y="5011"/>
                    </a:lnTo>
                    <a:lnTo>
                      <a:pt x="1" y="9165"/>
                    </a:lnTo>
                    <a:lnTo>
                      <a:pt x="530" y="10020"/>
                    </a:lnTo>
                    <a:lnTo>
                      <a:pt x="8697" y="5011"/>
                    </a:lnTo>
                    <a:lnTo>
                      <a:pt x="53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1"/>
              <p:cNvSpPr/>
              <p:nvPr/>
            </p:nvSpPr>
            <p:spPr>
              <a:xfrm>
                <a:off x="4447675" y="3129063"/>
                <a:ext cx="524950" cy="24975"/>
              </a:xfrm>
              <a:custGeom>
                <a:rect b="b" l="l" r="r" t="t"/>
                <a:pathLst>
                  <a:path extrusionOk="0" h="999" w="20998">
                    <a:moveTo>
                      <a:pt x="0" y="1"/>
                    </a:moveTo>
                    <a:lnTo>
                      <a:pt x="0" y="999"/>
                    </a:lnTo>
                    <a:lnTo>
                      <a:pt x="20997" y="999"/>
                    </a:lnTo>
                    <a:lnTo>
                      <a:pt x="2099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0"/>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1" marL="0" rtl="0" algn="l">
              <a:spcBef>
                <a:spcPts val="0"/>
              </a:spcBef>
              <a:spcAft>
                <a:spcPts val="0"/>
              </a:spcAft>
              <a:buClr>
                <a:schemeClr val="lt1"/>
              </a:buClr>
              <a:buSzPts val="2800"/>
              <a:buNone/>
            </a:pPr>
            <a:r>
              <a:rPr b="1" i="1" lang="en-US">
                <a:solidFill>
                  <a:schemeClr val="lt1"/>
                </a:solidFill>
              </a:rPr>
              <a:t>System Architecture:</a:t>
            </a:r>
            <a:br>
              <a:rPr b="1" i="1" lang="en-US"/>
            </a:br>
            <a:endParaRPr/>
          </a:p>
        </p:txBody>
      </p:sp>
      <p:pic>
        <p:nvPicPr>
          <p:cNvPr id="291" name="Google Shape;291;p30"/>
          <p:cNvPicPr preferRelativeResize="0"/>
          <p:nvPr/>
        </p:nvPicPr>
        <p:blipFill rotWithShape="1">
          <a:blip r:embed="rId3">
            <a:alphaModFix/>
          </a:blip>
          <a:srcRect b="0" l="0" r="0" t="0"/>
          <a:stretch/>
        </p:blipFill>
        <p:spPr>
          <a:xfrm>
            <a:off x="1712277" y="1482851"/>
            <a:ext cx="5719445" cy="2927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1"/>
          <p:cNvSpPr txBox="1"/>
          <p:nvPr>
            <p:ph type="title"/>
          </p:nvPr>
        </p:nvSpPr>
        <p:spPr>
          <a:xfrm>
            <a:off x="713250" y="159047"/>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OUR FOCUS:</a:t>
            </a:r>
            <a:endParaRPr/>
          </a:p>
        </p:txBody>
      </p:sp>
      <p:sp>
        <p:nvSpPr>
          <p:cNvPr id="297" name="Google Shape;297;p31"/>
          <p:cNvSpPr txBox="1"/>
          <p:nvPr>
            <p:ph idx="1" type="body"/>
          </p:nvPr>
        </p:nvSpPr>
        <p:spPr>
          <a:xfrm>
            <a:off x="879000" y="637247"/>
            <a:ext cx="7386000" cy="3271500"/>
          </a:xfrm>
          <a:prstGeom prst="rect">
            <a:avLst/>
          </a:prstGeom>
          <a:noFill/>
          <a:ln>
            <a:noFill/>
          </a:ln>
        </p:spPr>
        <p:txBody>
          <a:bodyPr anchorCtr="0" anchor="t" bIns="91425" lIns="91425" spcFirstLastPara="1" rIns="91425" wrap="square" tIns="91425">
            <a:noAutofit/>
          </a:bodyPr>
          <a:lstStyle/>
          <a:p>
            <a:pPr indent="-355600" lvl="2" marL="1371600" rtl="0" algn="l">
              <a:lnSpc>
                <a:spcPct val="120000"/>
              </a:lnSpc>
              <a:spcBef>
                <a:spcPts val="1600"/>
              </a:spcBef>
              <a:spcAft>
                <a:spcPts val="0"/>
              </a:spcAft>
              <a:buClr>
                <a:schemeClr val="lt1"/>
              </a:buClr>
              <a:buSzPts val="2000"/>
              <a:buChar char="■"/>
            </a:pPr>
            <a:r>
              <a:rPr lang="en-US" sz="1800"/>
              <a:t>Login</a:t>
            </a:r>
            <a:endParaRPr sz="1700"/>
          </a:p>
          <a:p>
            <a:pPr indent="-355600" lvl="3" marL="1828800" rtl="0" algn="l">
              <a:lnSpc>
                <a:spcPct val="120000"/>
              </a:lnSpc>
              <a:spcBef>
                <a:spcPts val="1600"/>
              </a:spcBef>
              <a:spcAft>
                <a:spcPts val="0"/>
              </a:spcAft>
              <a:buClr>
                <a:schemeClr val="lt1"/>
              </a:buClr>
              <a:buSzPts val="2000"/>
              <a:buChar char="●"/>
            </a:pPr>
            <a:r>
              <a:rPr lang="en-US" sz="1650"/>
              <a:t>This page is for the users to</a:t>
            </a:r>
            <a:r>
              <a:rPr lang="en-US" sz="1650"/>
              <a:t> signup/login in the website. This page prevents unauthorised access to the website.</a:t>
            </a:r>
            <a:endParaRPr sz="1700"/>
          </a:p>
          <a:p>
            <a:pPr indent="-355600" lvl="2" marL="1371600" rtl="0" algn="l">
              <a:lnSpc>
                <a:spcPct val="120000"/>
              </a:lnSpc>
              <a:spcBef>
                <a:spcPts val="1600"/>
              </a:spcBef>
              <a:spcAft>
                <a:spcPts val="0"/>
              </a:spcAft>
              <a:buClr>
                <a:schemeClr val="lt1"/>
              </a:buClr>
              <a:buSzPts val="2000"/>
              <a:buChar char="■"/>
            </a:pPr>
            <a:r>
              <a:rPr lang="en-US" sz="1800"/>
              <a:t>Recommendations Improvement</a:t>
            </a:r>
            <a:endParaRPr sz="1700"/>
          </a:p>
          <a:p>
            <a:pPr indent="-355600" lvl="3" marL="1828800" rtl="0" algn="l">
              <a:lnSpc>
                <a:spcPct val="120000"/>
              </a:lnSpc>
              <a:spcBef>
                <a:spcPts val="1600"/>
              </a:spcBef>
              <a:spcAft>
                <a:spcPts val="0"/>
              </a:spcAft>
              <a:buClr>
                <a:schemeClr val="lt1"/>
              </a:buClr>
              <a:buSzPts val="2000"/>
              <a:buChar char="●"/>
            </a:pPr>
            <a:r>
              <a:rPr lang="en-US" sz="1650"/>
              <a:t>The users are provided with recommendations ranging from a wide variety of movies and tv shows. Based on their choices the recommendations are also updated in a manner which suits them.</a:t>
            </a:r>
            <a:endParaRPr sz="1700"/>
          </a:p>
          <a:p>
            <a:pPr indent="0" lvl="0" marL="139700" rtl="0" algn="l">
              <a:lnSpc>
                <a:spcPct val="120000"/>
              </a:lnSpc>
              <a:spcBef>
                <a:spcPts val="0"/>
              </a:spcBef>
              <a:spcAft>
                <a:spcPts val="0"/>
              </a:spcAft>
              <a:buClr>
                <a:schemeClr val="lt1"/>
              </a:buClr>
              <a:buSzPts val="1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idx="1" type="body"/>
          </p:nvPr>
        </p:nvSpPr>
        <p:spPr>
          <a:xfrm>
            <a:off x="879000" y="695275"/>
            <a:ext cx="7386000" cy="3271500"/>
          </a:xfrm>
          <a:prstGeom prst="rect">
            <a:avLst/>
          </a:prstGeom>
        </p:spPr>
        <p:txBody>
          <a:bodyPr anchorCtr="0" anchor="t" bIns="91425" lIns="91425" spcFirstLastPara="1" rIns="91425" wrap="square" tIns="91425">
            <a:noAutofit/>
          </a:bodyPr>
          <a:lstStyle/>
          <a:p>
            <a:pPr indent="-336550" lvl="2" marL="1371600" rtl="0" algn="l">
              <a:spcBef>
                <a:spcPts val="1600"/>
              </a:spcBef>
              <a:spcAft>
                <a:spcPts val="0"/>
              </a:spcAft>
              <a:buSzPts val="1700"/>
              <a:buChar char="■"/>
            </a:pPr>
            <a:r>
              <a:rPr lang="en-US" sz="1500"/>
              <a:t>Dashboard</a:t>
            </a:r>
            <a:endParaRPr sz="1400"/>
          </a:p>
          <a:p>
            <a:pPr indent="-336550" lvl="3" marL="1828800" rtl="0" algn="l">
              <a:spcBef>
                <a:spcPts val="1600"/>
              </a:spcBef>
              <a:spcAft>
                <a:spcPts val="0"/>
              </a:spcAft>
              <a:buSzPts val="1700"/>
              <a:buChar char="●"/>
            </a:pPr>
            <a:r>
              <a:rPr lang="en-US" sz="1350"/>
              <a:t>After logging in, the center of the screen, the movies and tv shows are recommended to the users. The navbar on the left side consists of 5 options namely(from the top)-Dashboard, Bookmarks(consists of the movies and tv shows liked by the user), The arrow(tells us about the top 250 movies and tv shows in a whole), the next icon gives the recommendation of the top 250 movies and the last icon gives the recommendation of the top 250 shows.</a:t>
            </a:r>
            <a:endParaRPr sz="1350"/>
          </a:p>
          <a:p>
            <a:pPr indent="-314325" lvl="3" marL="1828800" rtl="0" algn="l">
              <a:spcBef>
                <a:spcPts val="1600"/>
              </a:spcBef>
              <a:spcAft>
                <a:spcPts val="0"/>
              </a:spcAft>
              <a:buSzPts val="1350"/>
              <a:buChar char="●"/>
            </a:pPr>
            <a:r>
              <a:rPr lang="en-US" sz="1350"/>
              <a:t>The navbar on the right side consists of 5 options namely(from the top)- User Profile, A icon which on clicking will dynamically change the colour of the webpage based on the predominant colour on the movie poster, the favourites icon on clicking will add the movies/tv shows selected to the bookmarks, the last icon is for logout.</a:t>
            </a:r>
            <a:endParaRPr sz="1350"/>
          </a:p>
        </p:txBody>
      </p:sp>
      <p:sp>
        <p:nvSpPr>
          <p:cNvPr id="303" name="Google Shape;303;p32"/>
          <p:cNvSpPr txBox="1"/>
          <p:nvPr>
            <p:ph type="title"/>
          </p:nvPr>
        </p:nvSpPr>
        <p:spPr>
          <a:xfrm>
            <a:off x="713250" y="159047"/>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OUR FOCUS: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3"/>
          <p:cNvSpPr txBox="1"/>
          <p:nvPr>
            <p:ph type="title"/>
          </p:nvPr>
        </p:nvSpPr>
        <p:spPr>
          <a:xfrm>
            <a:off x="713250" y="501980"/>
            <a:ext cx="7717500" cy="478200"/>
          </a:xfrm>
          <a:prstGeom prst="rect">
            <a:avLst/>
          </a:prstGeom>
          <a:noFill/>
          <a:ln>
            <a:noFill/>
          </a:ln>
        </p:spPr>
        <p:txBody>
          <a:bodyPr anchorCtr="0" anchor="t" bIns="91425" lIns="91425" spcFirstLastPara="1" rIns="91425" wrap="square" tIns="91425">
            <a:noAutofit/>
          </a:bodyPr>
          <a:lstStyle/>
          <a:p>
            <a:pPr indent="0" lvl="1" marL="0" rtl="0" algn="l">
              <a:spcBef>
                <a:spcPts val="0"/>
              </a:spcBef>
              <a:spcAft>
                <a:spcPts val="0"/>
              </a:spcAft>
              <a:buSzPts val="2800"/>
              <a:buNone/>
            </a:pPr>
            <a:r>
              <a:rPr b="1" i="1" lang="en-US">
                <a:solidFill>
                  <a:schemeClr val="lt1"/>
                </a:solidFill>
              </a:rPr>
              <a:t>Module wise flow diagram:</a:t>
            </a:r>
            <a:br>
              <a:rPr lang="en-US" sz="2000">
                <a:solidFill>
                  <a:schemeClr val="lt1"/>
                </a:solidFill>
              </a:rPr>
            </a:br>
            <a:endParaRPr>
              <a:solidFill>
                <a:schemeClr val="lt1"/>
              </a:solidFill>
            </a:endParaRPr>
          </a:p>
        </p:txBody>
      </p:sp>
      <p:sp>
        <p:nvSpPr>
          <p:cNvPr id="309" name="Google Shape;309;p33"/>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0" lvl="0" marL="139700" rtl="0" algn="l">
              <a:lnSpc>
                <a:spcPct val="120000"/>
              </a:lnSpc>
              <a:spcBef>
                <a:spcPts val="0"/>
              </a:spcBef>
              <a:spcAft>
                <a:spcPts val="0"/>
              </a:spcAft>
              <a:buClr>
                <a:schemeClr val="lt1"/>
              </a:buClr>
              <a:buSzPts val="1400"/>
              <a:buNone/>
            </a:pPr>
            <a:r>
              <a:rPr lang="en-US"/>
              <a:t>1. Login: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4"/>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i="1" lang="en-US"/>
              <a:t>MODULE WISE FLOW DIAGRAM:</a:t>
            </a:r>
            <a:endParaRPr/>
          </a:p>
        </p:txBody>
      </p:sp>
      <p:sp>
        <p:nvSpPr>
          <p:cNvPr id="315" name="Google Shape;315;p34"/>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2. Dashboard:</a:t>
            </a:r>
            <a:endParaRPr/>
          </a:p>
        </p:txBody>
      </p:sp>
      <p:pic>
        <p:nvPicPr>
          <p:cNvPr id="316" name="Google Shape;316;p34"/>
          <p:cNvPicPr preferRelativeResize="0"/>
          <p:nvPr/>
        </p:nvPicPr>
        <p:blipFill rotWithShape="1">
          <a:blip r:embed="rId3">
            <a:alphaModFix/>
          </a:blip>
          <a:srcRect b="0" l="0" r="0" t="0"/>
          <a:stretch/>
        </p:blipFill>
        <p:spPr>
          <a:xfrm>
            <a:off x="2637635" y="1423437"/>
            <a:ext cx="5715635" cy="3019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5"/>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i="1" lang="en-US"/>
              <a:t>MODULE WISE FLOW DIAGRAM:</a:t>
            </a:r>
            <a:endParaRPr/>
          </a:p>
        </p:txBody>
      </p:sp>
      <p:sp>
        <p:nvSpPr>
          <p:cNvPr id="322" name="Google Shape;322;p35"/>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Recommendations improvement:</a:t>
            </a:r>
            <a:endParaRPr/>
          </a:p>
        </p:txBody>
      </p:sp>
      <p:pic>
        <p:nvPicPr>
          <p:cNvPr id="323" name="Google Shape;323;p35"/>
          <p:cNvPicPr preferRelativeResize="0"/>
          <p:nvPr/>
        </p:nvPicPr>
        <p:blipFill rotWithShape="1">
          <a:blip r:embed="rId3">
            <a:alphaModFix/>
          </a:blip>
          <a:srcRect b="0" l="0" r="0" t="0"/>
          <a:stretch/>
        </p:blipFill>
        <p:spPr>
          <a:xfrm>
            <a:off x="1823930" y="1978110"/>
            <a:ext cx="5695315" cy="191008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6"/>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1" marL="0" rtl="0" algn="l">
              <a:spcBef>
                <a:spcPts val="0"/>
              </a:spcBef>
              <a:spcAft>
                <a:spcPts val="0"/>
              </a:spcAft>
              <a:buClr>
                <a:schemeClr val="lt1"/>
              </a:buClr>
              <a:buSzPts val="2800"/>
              <a:buNone/>
            </a:pPr>
            <a:r>
              <a:rPr b="1" i="1" lang="en-US">
                <a:solidFill>
                  <a:schemeClr val="lt1"/>
                </a:solidFill>
              </a:rPr>
              <a:t>Programming languages used:</a:t>
            </a:r>
            <a:br>
              <a:rPr b="1" i="1" lang="en-US"/>
            </a:br>
            <a:endParaRPr/>
          </a:p>
        </p:txBody>
      </p:sp>
      <p:sp>
        <p:nvSpPr>
          <p:cNvPr id="329" name="Google Shape;329;p36"/>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i="1" lang="en-US"/>
              <a:t>modularity and structuring; We will be using Python and Flask as a backend for our website to add modularity and structure.</a:t>
            </a:r>
            <a:endParaRPr/>
          </a:p>
          <a:p>
            <a:pPr indent="-317500" lvl="0" marL="457200" rtl="0" algn="l">
              <a:lnSpc>
                <a:spcPct val="120000"/>
              </a:lnSpc>
              <a:spcBef>
                <a:spcPts val="0"/>
              </a:spcBef>
              <a:spcAft>
                <a:spcPts val="0"/>
              </a:spcAft>
              <a:buClr>
                <a:schemeClr val="lt1"/>
              </a:buClr>
              <a:buSzPts val="1400"/>
              <a:buChar char="●"/>
            </a:pPr>
            <a:r>
              <a:rPr i="1" lang="en-US"/>
              <a:t>headers and commenting; Headers and commenting will be provided within the python backend code</a:t>
            </a:r>
            <a:endParaRPr/>
          </a:p>
          <a:p>
            <a:pPr indent="-317500" lvl="0" marL="457200" rtl="0" algn="l">
              <a:lnSpc>
                <a:spcPct val="120000"/>
              </a:lnSpc>
              <a:spcBef>
                <a:spcPts val="0"/>
              </a:spcBef>
              <a:spcAft>
                <a:spcPts val="0"/>
              </a:spcAft>
              <a:buClr>
                <a:schemeClr val="lt1"/>
              </a:buClr>
              <a:buSzPts val="1400"/>
              <a:buChar char="●"/>
            </a:pPr>
            <a:r>
              <a:rPr i="1" lang="en-US"/>
              <a:t>indenting and layout; We will be using HTML and CSS for the layout and structure of our website</a:t>
            </a:r>
            <a:endParaRPr/>
          </a:p>
          <a:p>
            <a:pPr indent="-317500" lvl="0" marL="457200" rtl="0" algn="l">
              <a:lnSpc>
                <a:spcPct val="120000"/>
              </a:lnSpc>
              <a:spcBef>
                <a:spcPts val="0"/>
              </a:spcBef>
              <a:spcAft>
                <a:spcPts val="0"/>
              </a:spcAft>
              <a:buClr>
                <a:schemeClr val="lt1"/>
              </a:buClr>
              <a:buSzPts val="1400"/>
              <a:buChar char="●"/>
            </a:pPr>
            <a:r>
              <a:rPr i="1" lang="en-US"/>
              <a:t>library routines to be used; We will be using python’s flask, pandas and beautiful soup libraries to help implement the algorithms and backend</a:t>
            </a:r>
            <a:endParaRPr/>
          </a:p>
          <a:p>
            <a:pPr indent="-317500" lvl="0" marL="457200" rtl="0" algn="l">
              <a:lnSpc>
                <a:spcPct val="120000"/>
              </a:lnSpc>
              <a:spcBef>
                <a:spcPts val="0"/>
              </a:spcBef>
              <a:spcAft>
                <a:spcPts val="0"/>
              </a:spcAft>
              <a:buClr>
                <a:schemeClr val="lt1"/>
              </a:buClr>
              <a:buSzPts val="1400"/>
              <a:buChar char="●"/>
            </a:pPr>
            <a:r>
              <a:rPr i="1" lang="en-US"/>
              <a:t>language constructs to use; We will be using the basic python language constructs of keeping the code simple, clean, and easily readable.</a:t>
            </a:r>
            <a:endParaRPr/>
          </a:p>
          <a:p>
            <a:pPr indent="-317500" lvl="0" marL="457200" rtl="0" algn="l">
              <a:lnSpc>
                <a:spcPct val="120000"/>
              </a:lnSpc>
              <a:spcBef>
                <a:spcPts val="0"/>
              </a:spcBef>
              <a:spcAft>
                <a:spcPts val="0"/>
              </a:spcAft>
              <a:buClr>
                <a:schemeClr val="lt1"/>
              </a:buClr>
              <a:buSzPts val="1400"/>
              <a:buChar char="●"/>
            </a:pPr>
            <a:r>
              <a:rPr i="1" lang="en-US"/>
              <a:t>language constructs to avoid. We will be avoiding using too many python libraries which will make our project more portable and easy to run everywhere.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7"/>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1" marL="0" rtl="0" algn="l">
              <a:spcBef>
                <a:spcPts val="0"/>
              </a:spcBef>
              <a:spcAft>
                <a:spcPts val="0"/>
              </a:spcAft>
              <a:buClr>
                <a:schemeClr val="lt1"/>
              </a:buClr>
              <a:buSzPts val="2800"/>
              <a:buNone/>
            </a:pPr>
            <a:r>
              <a:rPr b="1" i="1" lang="en-US">
                <a:solidFill>
                  <a:schemeClr val="lt1"/>
                </a:solidFill>
              </a:rPr>
              <a:t>Software development tools:</a:t>
            </a:r>
            <a:br>
              <a:rPr b="1" i="1" lang="en-US"/>
            </a:br>
            <a:endParaRPr/>
          </a:p>
        </p:txBody>
      </p:sp>
      <p:sp>
        <p:nvSpPr>
          <p:cNvPr id="335" name="Google Shape;335;p37"/>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i="1" lang="en-US"/>
              <a:t>an application development too; </a:t>
            </a:r>
            <a:endParaRPr/>
          </a:p>
          <a:p>
            <a:pPr indent="-317500" lvl="0" marL="457200" rtl="0" algn="l">
              <a:lnSpc>
                <a:spcPct val="120000"/>
              </a:lnSpc>
              <a:spcBef>
                <a:spcPts val="0"/>
              </a:spcBef>
              <a:spcAft>
                <a:spcPts val="0"/>
              </a:spcAft>
              <a:buClr>
                <a:schemeClr val="lt1"/>
              </a:buClr>
              <a:buSzPts val="1400"/>
              <a:buChar char="●"/>
            </a:pPr>
            <a:r>
              <a:rPr i="1" lang="en-US"/>
              <a:t>b.	HTML authoring tools;</a:t>
            </a:r>
            <a:endParaRPr/>
          </a:p>
          <a:p>
            <a:pPr indent="-317500" lvl="0" marL="457200" rtl="0" algn="l">
              <a:lnSpc>
                <a:spcPct val="120000"/>
              </a:lnSpc>
              <a:spcBef>
                <a:spcPts val="0"/>
              </a:spcBef>
              <a:spcAft>
                <a:spcPts val="0"/>
              </a:spcAft>
              <a:buClr>
                <a:schemeClr val="lt1"/>
              </a:buClr>
              <a:buSzPts val="1400"/>
              <a:buChar char="●"/>
            </a:pPr>
            <a:r>
              <a:rPr i="1" lang="en-US"/>
              <a:t>c.	a word processor for documentation;</a:t>
            </a:r>
            <a:endParaRPr/>
          </a:p>
          <a:p>
            <a:pPr indent="-317500" lvl="0" marL="457200" rtl="0" algn="l">
              <a:lnSpc>
                <a:spcPct val="120000"/>
              </a:lnSpc>
              <a:spcBef>
                <a:spcPts val="0"/>
              </a:spcBef>
              <a:spcAft>
                <a:spcPts val="0"/>
              </a:spcAft>
              <a:buClr>
                <a:schemeClr val="lt1"/>
              </a:buClr>
              <a:buSzPts val="1400"/>
              <a:buChar char="●"/>
            </a:pPr>
            <a:r>
              <a:rPr i="1" lang="en-US"/>
              <a:t>d.	a tool for drawing diagrams;</a:t>
            </a:r>
            <a:endParaRPr/>
          </a:p>
          <a:p>
            <a:pPr indent="-317500" lvl="0" marL="457200" rtl="0" algn="l">
              <a:lnSpc>
                <a:spcPct val="120000"/>
              </a:lnSpc>
              <a:spcBef>
                <a:spcPts val="0"/>
              </a:spcBef>
              <a:spcAft>
                <a:spcPts val="0"/>
              </a:spcAft>
              <a:buClr>
                <a:schemeClr val="lt1"/>
              </a:buClr>
              <a:buSzPts val="1400"/>
              <a:buChar char="●"/>
            </a:pPr>
            <a:r>
              <a:rPr i="1" lang="en-US"/>
              <a:t>e.	automated testing tools.</a:t>
            </a:r>
            <a:endParaRPr/>
          </a:p>
          <a:p>
            <a:pPr indent="-228600" lvl="0" marL="457200" rtl="0" algn="l">
              <a:lnSpc>
                <a:spcPct val="120000"/>
              </a:lnSpc>
              <a:spcBef>
                <a:spcPts val="0"/>
              </a:spcBef>
              <a:spcAft>
                <a:spcPts val="0"/>
              </a:spcAft>
              <a:buClr>
                <a:schemeClr val="lt1"/>
              </a:buClr>
              <a:buSzPts val="14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8"/>
          <p:cNvSpPr txBox="1"/>
          <p:nvPr>
            <p:ph type="title"/>
          </p:nvPr>
        </p:nvSpPr>
        <p:spPr>
          <a:xfrm>
            <a:off x="713225" y="2517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41" name="Google Shape;341;p38"/>
          <p:cNvSpPr txBox="1"/>
          <p:nvPr/>
        </p:nvSpPr>
        <p:spPr>
          <a:xfrm>
            <a:off x="314675" y="965750"/>
            <a:ext cx="7867200" cy="3654900"/>
          </a:xfrm>
          <a:prstGeom prst="rect">
            <a:avLst/>
          </a:prstGeom>
          <a:noFill/>
          <a:ln>
            <a:noFill/>
          </a:ln>
        </p:spPr>
        <p:txBody>
          <a:bodyPr anchorCtr="0" anchor="t" bIns="91425" lIns="91425" spcFirstLastPara="1" rIns="91425" wrap="square" tIns="91425">
            <a:spAutoFit/>
          </a:bodyPr>
          <a:lstStyle/>
          <a:p>
            <a:pPr indent="-323850" lvl="0" marL="457200" rtl="0" algn="just">
              <a:lnSpc>
                <a:spcPct val="115000"/>
              </a:lnSpc>
              <a:spcBef>
                <a:spcPts val="0"/>
              </a:spcBef>
              <a:spcAft>
                <a:spcPts val="0"/>
              </a:spcAft>
              <a:buClr>
                <a:schemeClr val="lt1"/>
              </a:buClr>
              <a:buSzPts val="1500"/>
              <a:buFont typeface="Bookman Old Style"/>
              <a:buChar char="●"/>
            </a:pPr>
            <a:r>
              <a:rPr lang="en-US" sz="1500">
                <a:solidFill>
                  <a:schemeClr val="lt1"/>
                </a:solidFill>
                <a:latin typeface="Bookman Old Style"/>
                <a:ea typeface="Bookman Old Style"/>
                <a:cs typeface="Bookman Old Style"/>
                <a:sym typeface="Bookman Old Style"/>
              </a:rPr>
              <a:t>The Frontend has been created using HTML, CSS, JavaScript and AJAX. It dynamically fetches the latest data from Flask /stream URL using XMLHttpRequest and updates the data on the browser side instantaneously using JavaScript. </a:t>
            </a:r>
            <a:endParaRPr sz="1500">
              <a:solidFill>
                <a:schemeClr val="lt1"/>
              </a:solidFill>
              <a:latin typeface="Bookman Old Style"/>
              <a:ea typeface="Bookman Old Style"/>
              <a:cs typeface="Bookman Old Style"/>
              <a:sym typeface="Bookman Old Style"/>
            </a:endParaRPr>
          </a:p>
          <a:p>
            <a:pPr indent="-323850" lvl="0" marL="457200" rtl="0" algn="just">
              <a:lnSpc>
                <a:spcPct val="115000"/>
              </a:lnSpc>
              <a:spcBef>
                <a:spcPts val="0"/>
              </a:spcBef>
              <a:spcAft>
                <a:spcPts val="0"/>
              </a:spcAft>
              <a:buClr>
                <a:schemeClr val="lt1"/>
              </a:buClr>
              <a:buSzPts val="1500"/>
              <a:buFont typeface="Bookman Old Style"/>
              <a:buChar char="●"/>
            </a:pPr>
            <a:r>
              <a:rPr lang="en-US" sz="1500">
                <a:solidFill>
                  <a:schemeClr val="lt1"/>
                </a:solidFill>
                <a:latin typeface="Bookman Old Style"/>
                <a:ea typeface="Bookman Old Style"/>
                <a:cs typeface="Bookman Old Style"/>
                <a:sym typeface="Bookman Old Style"/>
              </a:rPr>
              <a:t>The users responses like asking for the next recommendation, liking a movie/show or disliking it are transmitted to the Flask backend using AJAX.</a:t>
            </a:r>
            <a:endParaRPr sz="1500">
              <a:solidFill>
                <a:schemeClr val="lt1"/>
              </a:solidFill>
              <a:latin typeface="Bookman Old Style"/>
              <a:ea typeface="Bookman Old Style"/>
              <a:cs typeface="Bookman Old Style"/>
              <a:sym typeface="Bookman Old Style"/>
            </a:endParaRPr>
          </a:p>
          <a:p>
            <a:pPr indent="-323850" lvl="0" marL="457200" rtl="0" algn="just">
              <a:lnSpc>
                <a:spcPct val="115000"/>
              </a:lnSpc>
              <a:spcBef>
                <a:spcPts val="0"/>
              </a:spcBef>
              <a:spcAft>
                <a:spcPts val="0"/>
              </a:spcAft>
              <a:buClr>
                <a:schemeClr val="lt1"/>
              </a:buClr>
              <a:buSzPts val="1500"/>
              <a:buFont typeface="Bookman Old Style"/>
              <a:buChar char="●"/>
            </a:pPr>
            <a:r>
              <a:rPr lang="en-US" sz="1500">
                <a:solidFill>
                  <a:schemeClr val="lt1"/>
                </a:solidFill>
                <a:latin typeface="Bookman Old Style"/>
                <a:ea typeface="Bookman Old Style"/>
                <a:cs typeface="Bookman Old Style"/>
                <a:sym typeface="Bookman Old Style"/>
              </a:rPr>
              <a:t>The index page is the dynamically updating page that constantly changes as new recommendations are received. </a:t>
            </a:r>
            <a:endParaRPr sz="1500">
              <a:solidFill>
                <a:schemeClr val="lt1"/>
              </a:solidFill>
              <a:latin typeface="Bookman Old Style"/>
              <a:ea typeface="Bookman Old Style"/>
              <a:cs typeface="Bookman Old Style"/>
              <a:sym typeface="Bookman Old Style"/>
            </a:endParaRPr>
          </a:p>
          <a:p>
            <a:pPr indent="-323850" lvl="0" marL="457200" rtl="0" algn="just">
              <a:lnSpc>
                <a:spcPct val="115000"/>
              </a:lnSpc>
              <a:spcBef>
                <a:spcPts val="0"/>
              </a:spcBef>
              <a:spcAft>
                <a:spcPts val="0"/>
              </a:spcAft>
              <a:buClr>
                <a:schemeClr val="lt1"/>
              </a:buClr>
              <a:buSzPts val="1500"/>
              <a:buFont typeface="Bookman Old Style"/>
              <a:buChar char="●"/>
            </a:pPr>
            <a:r>
              <a:rPr lang="en-US" sz="1500">
                <a:solidFill>
                  <a:schemeClr val="lt1"/>
                </a:solidFill>
                <a:latin typeface="Bookman Old Style"/>
                <a:ea typeface="Bookman Old Style"/>
                <a:cs typeface="Bookman Old Style"/>
                <a:sym typeface="Bookman Old Style"/>
              </a:rPr>
              <a:t>The top media page, top movies page and top shows page show the top 250 of their kind and that list is changed when the database is updated.</a:t>
            </a:r>
            <a:endParaRPr sz="1500">
              <a:solidFill>
                <a:schemeClr val="lt1"/>
              </a:solidFill>
              <a:latin typeface="Bookman Old Style"/>
              <a:ea typeface="Bookman Old Style"/>
              <a:cs typeface="Bookman Old Style"/>
              <a:sym typeface="Bookman Old Style"/>
            </a:endParaRPr>
          </a:p>
          <a:p>
            <a:pPr indent="-342900" lvl="0" marL="457200" rtl="0" algn="just">
              <a:lnSpc>
                <a:spcPct val="115000"/>
              </a:lnSpc>
              <a:spcBef>
                <a:spcPts val="0"/>
              </a:spcBef>
              <a:spcAft>
                <a:spcPts val="0"/>
              </a:spcAft>
              <a:buClr>
                <a:schemeClr val="lt1"/>
              </a:buClr>
              <a:buSzPts val="1800"/>
              <a:buFont typeface="Bookman Old Style"/>
              <a:buChar char="●"/>
            </a:pPr>
            <a:r>
              <a:rPr lang="en-US" sz="1500">
                <a:solidFill>
                  <a:schemeClr val="lt1"/>
                </a:solidFill>
                <a:latin typeface="Bookman Old Style"/>
                <a:ea typeface="Bookman Old Style"/>
                <a:cs typeface="Bookman Old Style"/>
                <a:sym typeface="Bookman Old Style"/>
              </a:rPr>
              <a:t>The watchlist page contains the users liked movies and tv shows so that the user can access the list anytime and see which movies/tv shows they have saved for later.</a:t>
            </a:r>
            <a:endParaRPr sz="1800">
              <a:solidFill>
                <a:schemeClr val="lt1"/>
              </a:solidFill>
              <a:latin typeface="Bookman Old Style"/>
              <a:ea typeface="Bookman Old Style"/>
              <a:cs typeface="Bookman Old Style"/>
              <a:sym typeface="Bookman Old Styl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9"/>
          <p:cNvSpPr txBox="1"/>
          <p:nvPr>
            <p:ph type="title"/>
          </p:nvPr>
        </p:nvSpPr>
        <p:spPr>
          <a:xfrm>
            <a:off x="713250" y="781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47" name="Google Shape;347;p39"/>
          <p:cNvSpPr txBox="1"/>
          <p:nvPr/>
        </p:nvSpPr>
        <p:spPr>
          <a:xfrm>
            <a:off x="401500" y="553425"/>
            <a:ext cx="2311200" cy="1002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sz="1700">
                <a:solidFill>
                  <a:schemeClr val="lt1"/>
                </a:solidFill>
                <a:latin typeface="Bookman Old Style"/>
                <a:ea typeface="Bookman Old Style"/>
                <a:cs typeface="Bookman Old Style"/>
                <a:sym typeface="Bookman Old Style"/>
              </a:rPr>
              <a:t>Login Page:</a:t>
            </a:r>
            <a:endParaRPr b="1" i="1" sz="1700">
              <a:solidFill>
                <a:schemeClr val="lt1"/>
              </a:solidFill>
              <a:latin typeface="Bookman Old Style"/>
              <a:ea typeface="Bookman Old Style"/>
              <a:cs typeface="Bookman Old Style"/>
              <a:sym typeface="Bookman Old Style"/>
            </a:endParaRPr>
          </a:p>
          <a:p>
            <a:pPr indent="0" lvl="0" marL="0" rtl="0" algn="just">
              <a:lnSpc>
                <a:spcPct val="115000"/>
              </a:lnSpc>
              <a:spcBef>
                <a:spcPts val="0"/>
              </a:spcBef>
              <a:spcAft>
                <a:spcPts val="0"/>
              </a:spcAft>
              <a:buClr>
                <a:schemeClr val="dk1"/>
              </a:buClr>
              <a:buSzPts val="1100"/>
              <a:buFont typeface="Arial"/>
              <a:buNone/>
            </a:pPr>
            <a:r>
              <a:t/>
            </a:r>
            <a:endParaRPr b="1" i="1" sz="1700">
              <a:solidFill>
                <a:schemeClr val="lt1"/>
              </a:solidFill>
              <a:latin typeface="Bookman Old Style"/>
              <a:ea typeface="Bookman Old Style"/>
              <a:cs typeface="Bookman Old Style"/>
              <a:sym typeface="Bookman Old Style"/>
            </a:endParaRPr>
          </a:p>
          <a:p>
            <a:pPr indent="0" lvl="0" marL="0" rtl="0" algn="l">
              <a:spcBef>
                <a:spcPts val="0"/>
              </a:spcBef>
              <a:spcAft>
                <a:spcPts val="0"/>
              </a:spcAft>
              <a:buNone/>
            </a:pPr>
            <a:r>
              <a:t/>
            </a:r>
            <a:endParaRPr>
              <a:solidFill>
                <a:schemeClr val="lt1"/>
              </a:solidFill>
              <a:latin typeface="Rockwell"/>
              <a:ea typeface="Rockwell"/>
              <a:cs typeface="Rockwell"/>
              <a:sym typeface="Rockwell"/>
            </a:endParaRPr>
          </a:p>
        </p:txBody>
      </p:sp>
      <p:pic>
        <p:nvPicPr>
          <p:cNvPr id="348" name="Google Shape;348;p39"/>
          <p:cNvPicPr preferRelativeResize="0"/>
          <p:nvPr/>
        </p:nvPicPr>
        <p:blipFill>
          <a:blip r:embed="rId3">
            <a:alphaModFix/>
          </a:blip>
          <a:stretch>
            <a:fillRect/>
          </a:stretch>
        </p:blipFill>
        <p:spPr>
          <a:xfrm>
            <a:off x="1508750" y="1370676"/>
            <a:ext cx="6126499" cy="344706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9" name="Shape 169"/>
        <p:cNvGrpSpPr/>
        <p:nvPr/>
      </p:nvGrpSpPr>
      <p:grpSpPr>
        <a:xfrm>
          <a:off x="0" y="0"/>
          <a:ext cx="0" cy="0"/>
          <a:chOff x="0" y="0"/>
          <a:chExt cx="0" cy="0"/>
        </a:xfrm>
      </p:grpSpPr>
      <p:cxnSp>
        <p:nvCxnSpPr>
          <p:cNvPr id="170" name="Google Shape;170;p22"/>
          <p:cNvCxnSpPr/>
          <p:nvPr/>
        </p:nvCxnSpPr>
        <p:spPr>
          <a:xfrm>
            <a:off x="713225" y="1128100"/>
            <a:ext cx="7717500" cy="0"/>
          </a:xfrm>
          <a:prstGeom prst="straightConnector1">
            <a:avLst/>
          </a:prstGeom>
          <a:noFill/>
          <a:ln cap="flat" cmpd="sng" w="19050">
            <a:solidFill>
              <a:schemeClr val="lt1"/>
            </a:solidFill>
            <a:prstDash val="solid"/>
            <a:round/>
            <a:headEnd len="sm" w="sm" type="none"/>
            <a:tailEnd len="sm" w="sm" type="none"/>
          </a:ln>
        </p:spPr>
      </p:cxnSp>
      <p:sp>
        <p:nvSpPr>
          <p:cNvPr id="171" name="Google Shape;171;p22"/>
          <p:cNvSpPr txBox="1"/>
          <p:nvPr>
            <p:ph type="title"/>
          </p:nvPr>
        </p:nvSpPr>
        <p:spPr>
          <a:xfrm>
            <a:off x="713225" y="649900"/>
            <a:ext cx="7717500" cy="4782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sz="2700"/>
              <a:t>INDEX:</a:t>
            </a:r>
            <a:endParaRPr sz="2700"/>
          </a:p>
        </p:txBody>
      </p:sp>
      <p:sp>
        <p:nvSpPr>
          <p:cNvPr id="172" name="Google Shape;172;p22"/>
          <p:cNvSpPr txBox="1"/>
          <p:nvPr>
            <p:ph idx="1" type="subTitle"/>
          </p:nvPr>
        </p:nvSpPr>
        <p:spPr>
          <a:xfrm>
            <a:off x="2381475" y="2161300"/>
            <a:ext cx="2015700" cy="46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US"/>
              <a:t>Mercury is the closest planet to the Sun</a:t>
            </a:r>
            <a:endParaRPr/>
          </a:p>
        </p:txBody>
      </p:sp>
      <p:sp>
        <p:nvSpPr>
          <p:cNvPr id="173" name="Google Shape;173;p22"/>
          <p:cNvSpPr txBox="1"/>
          <p:nvPr>
            <p:ph idx="2" type="subTitle"/>
          </p:nvPr>
        </p:nvSpPr>
        <p:spPr>
          <a:xfrm>
            <a:off x="2381475" y="1800500"/>
            <a:ext cx="2015700" cy="300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800"/>
              <a:buNone/>
            </a:pPr>
            <a:r>
              <a:rPr lang="en-US"/>
              <a:t>Mercury</a:t>
            </a:r>
            <a:endParaRPr/>
          </a:p>
        </p:txBody>
      </p:sp>
      <p:sp>
        <p:nvSpPr>
          <p:cNvPr id="174" name="Google Shape;174;p22"/>
          <p:cNvSpPr txBox="1"/>
          <p:nvPr>
            <p:ph idx="3" type="subTitle"/>
          </p:nvPr>
        </p:nvSpPr>
        <p:spPr>
          <a:xfrm>
            <a:off x="2381475" y="3597950"/>
            <a:ext cx="2015700" cy="46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US"/>
              <a:t>Jupiter is the biggest planet of them all</a:t>
            </a:r>
            <a:endParaRPr/>
          </a:p>
        </p:txBody>
      </p:sp>
      <p:sp>
        <p:nvSpPr>
          <p:cNvPr id="175" name="Google Shape;175;p22"/>
          <p:cNvSpPr txBox="1"/>
          <p:nvPr>
            <p:ph idx="4" type="subTitle"/>
          </p:nvPr>
        </p:nvSpPr>
        <p:spPr>
          <a:xfrm>
            <a:off x="2381475" y="3237150"/>
            <a:ext cx="2015700" cy="300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800"/>
              <a:buNone/>
            </a:pPr>
            <a:r>
              <a:rPr lang="en-US"/>
              <a:t>Jupiter</a:t>
            </a:r>
            <a:endParaRPr/>
          </a:p>
        </p:txBody>
      </p:sp>
      <p:sp>
        <p:nvSpPr>
          <p:cNvPr id="176" name="Google Shape;176;p22"/>
          <p:cNvSpPr txBox="1"/>
          <p:nvPr>
            <p:ph idx="5" type="subTitle"/>
          </p:nvPr>
        </p:nvSpPr>
        <p:spPr>
          <a:xfrm>
            <a:off x="5998650" y="2161300"/>
            <a:ext cx="2015700" cy="46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US"/>
              <a:t>Venus is the second planet from the Sun</a:t>
            </a:r>
            <a:endParaRPr/>
          </a:p>
        </p:txBody>
      </p:sp>
      <p:sp>
        <p:nvSpPr>
          <p:cNvPr id="177" name="Google Shape;177;p22"/>
          <p:cNvSpPr txBox="1"/>
          <p:nvPr>
            <p:ph idx="6" type="subTitle"/>
          </p:nvPr>
        </p:nvSpPr>
        <p:spPr>
          <a:xfrm>
            <a:off x="5998650" y="1800500"/>
            <a:ext cx="2015700" cy="300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800"/>
              <a:buNone/>
            </a:pPr>
            <a:r>
              <a:rPr lang="en-US"/>
              <a:t>Venus</a:t>
            </a:r>
            <a:endParaRPr/>
          </a:p>
        </p:txBody>
      </p:sp>
      <p:sp>
        <p:nvSpPr>
          <p:cNvPr id="178" name="Google Shape;178;p22"/>
          <p:cNvSpPr txBox="1"/>
          <p:nvPr>
            <p:ph idx="7" type="subTitle"/>
          </p:nvPr>
        </p:nvSpPr>
        <p:spPr>
          <a:xfrm>
            <a:off x="5998650" y="3597950"/>
            <a:ext cx="2015700" cy="46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400"/>
              <a:buNone/>
            </a:pPr>
            <a:r>
              <a:rPr lang="en-US"/>
              <a:t>Saturn is composed of hydrogen and helium</a:t>
            </a:r>
            <a:endParaRPr/>
          </a:p>
        </p:txBody>
      </p:sp>
      <p:sp>
        <p:nvSpPr>
          <p:cNvPr id="179" name="Google Shape;179;p22"/>
          <p:cNvSpPr txBox="1"/>
          <p:nvPr>
            <p:ph idx="8" type="subTitle"/>
          </p:nvPr>
        </p:nvSpPr>
        <p:spPr>
          <a:xfrm>
            <a:off x="5998650" y="3237150"/>
            <a:ext cx="2015700" cy="300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800"/>
              <a:buNone/>
            </a:pPr>
            <a:r>
              <a:rPr lang="en-US"/>
              <a:t>Saturn</a:t>
            </a:r>
            <a:endParaRPr/>
          </a:p>
        </p:txBody>
      </p:sp>
      <p:pic>
        <p:nvPicPr>
          <p:cNvPr id="180" name="Google Shape;180;p22"/>
          <p:cNvPicPr preferRelativeResize="0"/>
          <p:nvPr/>
        </p:nvPicPr>
        <p:blipFill rotWithShape="1">
          <a:blip r:embed="rId3">
            <a:alphaModFix/>
          </a:blip>
          <a:srcRect b="17225" l="0" r="68078" t="26557"/>
          <a:stretch/>
        </p:blipFill>
        <p:spPr>
          <a:xfrm>
            <a:off x="1313400" y="1712850"/>
            <a:ext cx="978300" cy="974700"/>
          </a:xfrm>
          <a:prstGeom prst="roundRect">
            <a:avLst>
              <a:gd fmla="val 16667" name="adj"/>
            </a:avLst>
          </a:prstGeom>
          <a:noFill/>
          <a:ln>
            <a:noFill/>
          </a:ln>
        </p:spPr>
      </p:pic>
      <p:pic>
        <p:nvPicPr>
          <p:cNvPr id="181" name="Google Shape;181;p22"/>
          <p:cNvPicPr preferRelativeResize="0"/>
          <p:nvPr/>
        </p:nvPicPr>
        <p:blipFill rotWithShape="1">
          <a:blip r:embed="rId3">
            <a:alphaModFix/>
          </a:blip>
          <a:srcRect b="17225" l="0" r="68078" t="26557"/>
          <a:stretch/>
        </p:blipFill>
        <p:spPr>
          <a:xfrm>
            <a:off x="1313400" y="3149500"/>
            <a:ext cx="978300" cy="974700"/>
          </a:xfrm>
          <a:prstGeom prst="roundRect">
            <a:avLst>
              <a:gd fmla="val 16667" name="adj"/>
            </a:avLst>
          </a:prstGeom>
          <a:noFill/>
          <a:ln>
            <a:noFill/>
          </a:ln>
        </p:spPr>
      </p:pic>
      <p:pic>
        <p:nvPicPr>
          <p:cNvPr id="182" name="Google Shape;182;p22"/>
          <p:cNvPicPr preferRelativeResize="0"/>
          <p:nvPr/>
        </p:nvPicPr>
        <p:blipFill rotWithShape="1">
          <a:blip r:embed="rId3">
            <a:alphaModFix/>
          </a:blip>
          <a:srcRect b="17225" l="0" r="68078" t="26557"/>
          <a:stretch/>
        </p:blipFill>
        <p:spPr>
          <a:xfrm>
            <a:off x="4930575" y="1712850"/>
            <a:ext cx="978300" cy="974700"/>
          </a:xfrm>
          <a:prstGeom prst="roundRect">
            <a:avLst>
              <a:gd fmla="val 16667" name="adj"/>
            </a:avLst>
          </a:prstGeom>
          <a:noFill/>
          <a:ln>
            <a:noFill/>
          </a:ln>
        </p:spPr>
      </p:pic>
      <p:pic>
        <p:nvPicPr>
          <p:cNvPr id="183" name="Google Shape;183;p22"/>
          <p:cNvPicPr preferRelativeResize="0"/>
          <p:nvPr/>
        </p:nvPicPr>
        <p:blipFill rotWithShape="1">
          <a:blip r:embed="rId3">
            <a:alphaModFix/>
          </a:blip>
          <a:srcRect b="17225" l="0" r="68078" t="26557"/>
          <a:stretch/>
        </p:blipFill>
        <p:spPr>
          <a:xfrm>
            <a:off x="4930575" y="3149500"/>
            <a:ext cx="978300" cy="974700"/>
          </a:xfrm>
          <a:prstGeom prst="roundRect">
            <a:avLst>
              <a:gd fmla="val 16667" name="adj"/>
            </a:avLst>
          </a:prstGeom>
          <a:noFill/>
          <a:ln>
            <a:noFill/>
          </a:ln>
        </p:spPr>
      </p:pic>
      <p:grpSp>
        <p:nvGrpSpPr>
          <p:cNvPr id="184" name="Google Shape;184;p22"/>
          <p:cNvGrpSpPr/>
          <p:nvPr/>
        </p:nvGrpSpPr>
        <p:grpSpPr>
          <a:xfrm>
            <a:off x="7388352" y="715199"/>
            <a:ext cx="804013" cy="347602"/>
            <a:chOff x="7388352" y="736317"/>
            <a:chExt cx="804013" cy="347602"/>
          </a:xfrm>
        </p:grpSpPr>
        <p:sp>
          <p:nvSpPr>
            <p:cNvPr id="185" name="Google Shape;185;p22"/>
            <p:cNvSpPr/>
            <p:nvPr/>
          </p:nvSpPr>
          <p:spPr>
            <a:xfrm>
              <a:off x="7957553" y="736317"/>
              <a:ext cx="234812" cy="347602"/>
            </a:xfrm>
            <a:custGeom>
              <a:rect b="b" l="l" r="r" t="t"/>
              <a:pathLst>
                <a:path extrusionOk="0" h="16192" w="10938">
                  <a:moveTo>
                    <a:pt x="327" y="1"/>
                  </a:moveTo>
                  <a:lnTo>
                    <a:pt x="1" y="408"/>
                  </a:lnTo>
                  <a:lnTo>
                    <a:pt x="10102" y="8106"/>
                  </a:lnTo>
                  <a:lnTo>
                    <a:pt x="1" y="15804"/>
                  </a:lnTo>
                  <a:lnTo>
                    <a:pt x="327" y="16191"/>
                  </a:lnTo>
                  <a:lnTo>
                    <a:pt x="10937" y="8106"/>
                  </a:lnTo>
                  <a:lnTo>
                    <a:pt x="327"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2"/>
            <p:cNvSpPr/>
            <p:nvPr/>
          </p:nvSpPr>
          <p:spPr>
            <a:xfrm>
              <a:off x="7388352" y="904635"/>
              <a:ext cx="776050" cy="10948"/>
            </a:xfrm>
            <a:custGeom>
              <a:rect b="b" l="l" r="r" t="t"/>
              <a:pathLst>
                <a:path extrusionOk="0" h="510" w="36150">
                  <a:moveTo>
                    <a:pt x="1" y="0"/>
                  </a:moveTo>
                  <a:lnTo>
                    <a:pt x="1" y="510"/>
                  </a:lnTo>
                  <a:lnTo>
                    <a:pt x="36150" y="510"/>
                  </a:lnTo>
                  <a:lnTo>
                    <a:pt x="36150"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 name="Google Shape;187;p22"/>
          <p:cNvGrpSpPr/>
          <p:nvPr/>
        </p:nvGrpSpPr>
        <p:grpSpPr>
          <a:xfrm>
            <a:off x="5099675" y="3316813"/>
            <a:ext cx="640099" cy="640070"/>
            <a:chOff x="5099675" y="3316813"/>
            <a:chExt cx="640099" cy="640070"/>
          </a:xfrm>
        </p:grpSpPr>
        <p:sp>
          <p:nvSpPr>
            <p:cNvPr id="188" name="Google Shape;188;p22"/>
            <p:cNvSpPr/>
            <p:nvPr/>
          </p:nvSpPr>
          <p:spPr>
            <a:xfrm>
              <a:off x="5099675" y="3316813"/>
              <a:ext cx="640099" cy="640070"/>
            </a:xfrm>
            <a:custGeom>
              <a:rect b="b" l="l" r="r" t="t"/>
              <a:pathLst>
                <a:path extrusionOk="0" h="18951" w="18987">
                  <a:moveTo>
                    <a:pt x="6657" y="891"/>
                  </a:moveTo>
                  <a:lnTo>
                    <a:pt x="7931" y="2135"/>
                  </a:lnTo>
                  <a:lnTo>
                    <a:pt x="2142" y="7924"/>
                  </a:lnTo>
                  <a:lnTo>
                    <a:pt x="898" y="6650"/>
                  </a:lnTo>
                  <a:lnTo>
                    <a:pt x="1679" y="5869"/>
                  </a:lnTo>
                  <a:cubicBezTo>
                    <a:pt x="1865" y="5974"/>
                    <a:pt x="2074" y="6027"/>
                    <a:pt x="2285" y="6027"/>
                  </a:cubicBezTo>
                  <a:cubicBezTo>
                    <a:pt x="2598" y="6027"/>
                    <a:pt x="2913" y="5909"/>
                    <a:pt x="3155" y="5666"/>
                  </a:cubicBezTo>
                  <a:cubicBezTo>
                    <a:pt x="3531" y="5261"/>
                    <a:pt x="3618" y="4653"/>
                    <a:pt x="3358" y="4190"/>
                  </a:cubicBezTo>
                  <a:lnTo>
                    <a:pt x="4197" y="3380"/>
                  </a:lnTo>
                  <a:cubicBezTo>
                    <a:pt x="4371" y="3467"/>
                    <a:pt x="4573" y="3525"/>
                    <a:pt x="4776" y="3525"/>
                  </a:cubicBezTo>
                  <a:cubicBezTo>
                    <a:pt x="5123" y="3525"/>
                    <a:pt x="5442" y="3380"/>
                    <a:pt x="5673" y="3148"/>
                  </a:cubicBezTo>
                  <a:cubicBezTo>
                    <a:pt x="5905" y="2917"/>
                    <a:pt x="6020" y="2598"/>
                    <a:pt x="6020" y="2251"/>
                  </a:cubicBezTo>
                  <a:cubicBezTo>
                    <a:pt x="6020" y="2048"/>
                    <a:pt x="5991" y="1846"/>
                    <a:pt x="5876" y="1672"/>
                  </a:cubicBezTo>
                  <a:lnTo>
                    <a:pt x="6657" y="891"/>
                  </a:lnTo>
                  <a:close/>
                  <a:moveTo>
                    <a:pt x="7931" y="7113"/>
                  </a:moveTo>
                  <a:cubicBezTo>
                    <a:pt x="7931" y="7113"/>
                    <a:pt x="7931" y="7113"/>
                    <a:pt x="7931" y="7142"/>
                  </a:cubicBezTo>
                  <a:lnTo>
                    <a:pt x="9030" y="8242"/>
                  </a:lnTo>
                  <a:cubicBezTo>
                    <a:pt x="9101" y="8312"/>
                    <a:pt x="9192" y="8351"/>
                    <a:pt x="9285" y="8351"/>
                  </a:cubicBezTo>
                  <a:cubicBezTo>
                    <a:pt x="9346" y="8351"/>
                    <a:pt x="9407" y="8334"/>
                    <a:pt x="9465" y="8300"/>
                  </a:cubicBezTo>
                  <a:lnTo>
                    <a:pt x="10825" y="7605"/>
                  </a:lnTo>
                  <a:lnTo>
                    <a:pt x="10854" y="7605"/>
                  </a:lnTo>
                  <a:lnTo>
                    <a:pt x="10159" y="8995"/>
                  </a:lnTo>
                  <a:cubicBezTo>
                    <a:pt x="10101" y="9110"/>
                    <a:pt x="10101" y="9226"/>
                    <a:pt x="10159" y="9342"/>
                  </a:cubicBezTo>
                  <a:lnTo>
                    <a:pt x="7439" y="9342"/>
                  </a:lnTo>
                  <a:lnTo>
                    <a:pt x="7960" y="9082"/>
                  </a:lnTo>
                  <a:cubicBezTo>
                    <a:pt x="8104" y="8995"/>
                    <a:pt x="8162" y="8850"/>
                    <a:pt x="8133" y="8676"/>
                  </a:cubicBezTo>
                  <a:lnTo>
                    <a:pt x="7902" y="7142"/>
                  </a:lnTo>
                  <a:cubicBezTo>
                    <a:pt x="7902" y="7142"/>
                    <a:pt x="7902" y="7113"/>
                    <a:pt x="7931" y="7113"/>
                  </a:cubicBezTo>
                  <a:close/>
                  <a:moveTo>
                    <a:pt x="8452" y="2685"/>
                  </a:moveTo>
                  <a:lnTo>
                    <a:pt x="15108" y="9342"/>
                  </a:lnTo>
                  <a:lnTo>
                    <a:pt x="11172" y="9342"/>
                  </a:lnTo>
                  <a:lnTo>
                    <a:pt x="10941" y="9110"/>
                  </a:lnTo>
                  <a:lnTo>
                    <a:pt x="11519" y="7953"/>
                  </a:lnTo>
                  <a:cubicBezTo>
                    <a:pt x="11664" y="7663"/>
                    <a:pt x="11606" y="7316"/>
                    <a:pt x="11375" y="7084"/>
                  </a:cubicBezTo>
                  <a:cubicBezTo>
                    <a:pt x="11228" y="6938"/>
                    <a:pt x="11035" y="6861"/>
                    <a:pt x="10840" y="6861"/>
                  </a:cubicBezTo>
                  <a:cubicBezTo>
                    <a:pt x="10727" y="6861"/>
                    <a:pt x="10613" y="6887"/>
                    <a:pt x="10506" y="6940"/>
                  </a:cubicBezTo>
                  <a:lnTo>
                    <a:pt x="9349" y="7519"/>
                  </a:lnTo>
                  <a:lnTo>
                    <a:pt x="8452" y="6621"/>
                  </a:lnTo>
                  <a:cubicBezTo>
                    <a:pt x="8305" y="6475"/>
                    <a:pt x="8112" y="6398"/>
                    <a:pt x="7917" y="6398"/>
                  </a:cubicBezTo>
                  <a:cubicBezTo>
                    <a:pt x="7803" y="6398"/>
                    <a:pt x="7689" y="6424"/>
                    <a:pt x="7583" y="6477"/>
                  </a:cubicBezTo>
                  <a:cubicBezTo>
                    <a:pt x="7265" y="6621"/>
                    <a:pt x="7120" y="6940"/>
                    <a:pt x="7178" y="7287"/>
                  </a:cubicBezTo>
                  <a:lnTo>
                    <a:pt x="7381" y="8532"/>
                  </a:lnTo>
                  <a:lnTo>
                    <a:pt x="6223" y="9110"/>
                  </a:lnTo>
                  <a:cubicBezTo>
                    <a:pt x="6136" y="9168"/>
                    <a:pt x="6049" y="9255"/>
                    <a:pt x="5962" y="9342"/>
                  </a:cubicBezTo>
                  <a:lnTo>
                    <a:pt x="3589" y="9342"/>
                  </a:lnTo>
                  <a:lnTo>
                    <a:pt x="2692" y="8445"/>
                  </a:lnTo>
                  <a:lnTo>
                    <a:pt x="8452" y="2685"/>
                  </a:lnTo>
                  <a:close/>
                  <a:moveTo>
                    <a:pt x="3994" y="10066"/>
                  </a:moveTo>
                  <a:lnTo>
                    <a:pt x="3994" y="18227"/>
                  </a:lnTo>
                  <a:lnTo>
                    <a:pt x="2229" y="18227"/>
                  </a:lnTo>
                  <a:lnTo>
                    <a:pt x="2229" y="17128"/>
                  </a:lnTo>
                  <a:cubicBezTo>
                    <a:pt x="2721" y="16983"/>
                    <a:pt x="3097" y="16491"/>
                    <a:pt x="3097" y="15941"/>
                  </a:cubicBezTo>
                  <a:cubicBezTo>
                    <a:pt x="3097" y="15362"/>
                    <a:pt x="2721" y="14899"/>
                    <a:pt x="2229" y="14725"/>
                  </a:cubicBezTo>
                  <a:lnTo>
                    <a:pt x="2229" y="13568"/>
                  </a:lnTo>
                  <a:cubicBezTo>
                    <a:pt x="2721" y="13423"/>
                    <a:pt x="3097" y="12931"/>
                    <a:pt x="3097" y="12381"/>
                  </a:cubicBezTo>
                  <a:cubicBezTo>
                    <a:pt x="3097" y="11802"/>
                    <a:pt x="2721" y="11339"/>
                    <a:pt x="2229" y="11165"/>
                  </a:cubicBezTo>
                  <a:lnTo>
                    <a:pt x="2229" y="10066"/>
                  </a:lnTo>
                  <a:close/>
                  <a:moveTo>
                    <a:pt x="18234" y="10066"/>
                  </a:moveTo>
                  <a:lnTo>
                    <a:pt x="18234" y="11165"/>
                  </a:lnTo>
                  <a:cubicBezTo>
                    <a:pt x="17713" y="11339"/>
                    <a:pt x="17337" y="11802"/>
                    <a:pt x="17337" y="12381"/>
                  </a:cubicBezTo>
                  <a:cubicBezTo>
                    <a:pt x="17337" y="12931"/>
                    <a:pt x="17713" y="13423"/>
                    <a:pt x="18234" y="13597"/>
                  </a:cubicBezTo>
                  <a:lnTo>
                    <a:pt x="18234" y="14725"/>
                  </a:lnTo>
                  <a:cubicBezTo>
                    <a:pt x="17713" y="14899"/>
                    <a:pt x="17337" y="15362"/>
                    <a:pt x="17337" y="15941"/>
                  </a:cubicBezTo>
                  <a:cubicBezTo>
                    <a:pt x="17337" y="16491"/>
                    <a:pt x="17713" y="16983"/>
                    <a:pt x="18234" y="17156"/>
                  </a:cubicBezTo>
                  <a:lnTo>
                    <a:pt x="18234" y="18227"/>
                  </a:lnTo>
                  <a:lnTo>
                    <a:pt x="16440" y="18227"/>
                  </a:lnTo>
                  <a:lnTo>
                    <a:pt x="16440" y="15825"/>
                  </a:lnTo>
                  <a:cubicBezTo>
                    <a:pt x="16440" y="15623"/>
                    <a:pt x="16295" y="15449"/>
                    <a:pt x="16092" y="15449"/>
                  </a:cubicBezTo>
                  <a:cubicBezTo>
                    <a:pt x="15890" y="15449"/>
                    <a:pt x="15716" y="15623"/>
                    <a:pt x="15716" y="15825"/>
                  </a:cubicBezTo>
                  <a:lnTo>
                    <a:pt x="15716" y="18227"/>
                  </a:lnTo>
                  <a:lnTo>
                    <a:pt x="4747" y="18227"/>
                  </a:lnTo>
                  <a:lnTo>
                    <a:pt x="4747" y="10066"/>
                  </a:lnTo>
                  <a:lnTo>
                    <a:pt x="15716" y="10066"/>
                  </a:lnTo>
                  <a:lnTo>
                    <a:pt x="15716" y="12497"/>
                  </a:lnTo>
                  <a:cubicBezTo>
                    <a:pt x="15716" y="12699"/>
                    <a:pt x="15890" y="12844"/>
                    <a:pt x="16092" y="12844"/>
                  </a:cubicBezTo>
                  <a:cubicBezTo>
                    <a:pt x="16295" y="12844"/>
                    <a:pt x="16440" y="12699"/>
                    <a:pt x="16440" y="12497"/>
                  </a:cubicBezTo>
                  <a:lnTo>
                    <a:pt x="16440" y="10066"/>
                  </a:lnTo>
                  <a:close/>
                  <a:moveTo>
                    <a:pt x="6657" y="1"/>
                  </a:moveTo>
                  <a:cubicBezTo>
                    <a:pt x="6563" y="1"/>
                    <a:pt x="6469" y="37"/>
                    <a:pt x="6397" y="109"/>
                  </a:cubicBezTo>
                  <a:lnTo>
                    <a:pt x="5152" y="1354"/>
                  </a:lnTo>
                  <a:cubicBezTo>
                    <a:pt x="5065" y="1441"/>
                    <a:pt x="5036" y="1528"/>
                    <a:pt x="5036" y="1614"/>
                  </a:cubicBezTo>
                  <a:cubicBezTo>
                    <a:pt x="5036" y="1730"/>
                    <a:pt x="5065" y="1817"/>
                    <a:pt x="5152" y="1875"/>
                  </a:cubicBezTo>
                  <a:cubicBezTo>
                    <a:pt x="5239" y="1991"/>
                    <a:pt x="5297" y="2106"/>
                    <a:pt x="5297" y="2251"/>
                  </a:cubicBezTo>
                  <a:cubicBezTo>
                    <a:pt x="5297" y="2396"/>
                    <a:pt x="5239" y="2512"/>
                    <a:pt x="5152" y="2627"/>
                  </a:cubicBezTo>
                  <a:cubicBezTo>
                    <a:pt x="5036" y="2714"/>
                    <a:pt x="4921" y="2772"/>
                    <a:pt x="4776" y="2772"/>
                  </a:cubicBezTo>
                  <a:cubicBezTo>
                    <a:pt x="4631" y="2772"/>
                    <a:pt x="4515" y="2714"/>
                    <a:pt x="4400" y="2627"/>
                  </a:cubicBezTo>
                  <a:cubicBezTo>
                    <a:pt x="4327" y="2555"/>
                    <a:pt x="4233" y="2519"/>
                    <a:pt x="4139" y="2519"/>
                  </a:cubicBezTo>
                  <a:cubicBezTo>
                    <a:pt x="4045" y="2519"/>
                    <a:pt x="3951" y="2555"/>
                    <a:pt x="3879" y="2627"/>
                  </a:cubicBezTo>
                  <a:lnTo>
                    <a:pt x="2634" y="3872"/>
                  </a:lnTo>
                  <a:cubicBezTo>
                    <a:pt x="2489" y="4017"/>
                    <a:pt x="2489" y="4248"/>
                    <a:pt x="2634" y="4393"/>
                  </a:cubicBezTo>
                  <a:cubicBezTo>
                    <a:pt x="2837" y="4595"/>
                    <a:pt x="2837" y="4943"/>
                    <a:pt x="2634" y="5145"/>
                  </a:cubicBezTo>
                  <a:cubicBezTo>
                    <a:pt x="2533" y="5247"/>
                    <a:pt x="2395" y="5297"/>
                    <a:pt x="2258" y="5297"/>
                  </a:cubicBezTo>
                  <a:cubicBezTo>
                    <a:pt x="2120" y="5297"/>
                    <a:pt x="1983" y="5247"/>
                    <a:pt x="1882" y="5145"/>
                  </a:cubicBezTo>
                  <a:cubicBezTo>
                    <a:pt x="1809" y="5073"/>
                    <a:pt x="1715" y="5037"/>
                    <a:pt x="1621" y="5037"/>
                  </a:cubicBezTo>
                  <a:cubicBezTo>
                    <a:pt x="1527" y="5037"/>
                    <a:pt x="1433" y="5073"/>
                    <a:pt x="1361" y="5145"/>
                  </a:cubicBezTo>
                  <a:lnTo>
                    <a:pt x="116" y="6390"/>
                  </a:lnTo>
                  <a:cubicBezTo>
                    <a:pt x="29" y="6448"/>
                    <a:pt x="0" y="6564"/>
                    <a:pt x="0" y="6650"/>
                  </a:cubicBezTo>
                  <a:cubicBezTo>
                    <a:pt x="0" y="6737"/>
                    <a:pt x="29" y="6853"/>
                    <a:pt x="116" y="6911"/>
                  </a:cubicBezTo>
                  <a:lnTo>
                    <a:pt x="2518" y="9342"/>
                  </a:lnTo>
                  <a:lnTo>
                    <a:pt x="1853" y="9342"/>
                  </a:lnTo>
                  <a:cubicBezTo>
                    <a:pt x="1650" y="9342"/>
                    <a:pt x="1476" y="9487"/>
                    <a:pt x="1476" y="9689"/>
                  </a:cubicBezTo>
                  <a:lnTo>
                    <a:pt x="1476" y="11484"/>
                  </a:lnTo>
                  <a:cubicBezTo>
                    <a:pt x="1476" y="11686"/>
                    <a:pt x="1650" y="11860"/>
                    <a:pt x="1853" y="11860"/>
                  </a:cubicBezTo>
                  <a:cubicBezTo>
                    <a:pt x="2142" y="11860"/>
                    <a:pt x="2374" y="12092"/>
                    <a:pt x="2374" y="12381"/>
                  </a:cubicBezTo>
                  <a:cubicBezTo>
                    <a:pt x="2374" y="12641"/>
                    <a:pt x="2142" y="12902"/>
                    <a:pt x="1853" y="12902"/>
                  </a:cubicBezTo>
                  <a:cubicBezTo>
                    <a:pt x="1650" y="12902"/>
                    <a:pt x="1476" y="13047"/>
                    <a:pt x="1476" y="13249"/>
                  </a:cubicBezTo>
                  <a:lnTo>
                    <a:pt x="1476" y="15044"/>
                  </a:lnTo>
                  <a:cubicBezTo>
                    <a:pt x="1476" y="15246"/>
                    <a:pt x="1650" y="15391"/>
                    <a:pt x="1853" y="15391"/>
                  </a:cubicBezTo>
                  <a:cubicBezTo>
                    <a:pt x="2142" y="15391"/>
                    <a:pt x="2374" y="15623"/>
                    <a:pt x="2374" y="15912"/>
                  </a:cubicBezTo>
                  <a:cubicBezTo>
                    <a:pt x="2374" y="16201"/>
                    <a:pt x="2142" y="16433"/>
                    <a:pt x="1853" y="16433"/>
                  </a:cubicBezTo>
                  <a:cubicBezTo>
                    <a:pt x="1650" y="16433"/>
                    <a:pt x="1476" y="16607"/>
                    <a:pt x="1476" y="16809"/>
                  </a:cubicBezTo>
                  <a:lnTo>
                    <a:pt x="1476" y="18604"/>
                  </a:lnTo>
                  <a:cubicBezTo>
                    <a:pt x="1476" y="18806"/>
                    <a:pt x="1650" y="18951"/>
                    <a:pt x="1853" y="18951"/>
                  </a:cubicBezTo>
                  <a:lnTo>
                    <a:pt x="18610" y="18951"/>
                  </a:lnTo>
                  <a:cubicBezTo>
                    <a:pt x="18813" y="18951"/>
                    <a:pt x="18958" y="18806"/>
                    <a:pt x="18958" y="18604"/>
                  </a:cubicBezTo>
                  <a:lnTo>
                    <a:pt x="18958" y="16838"/>
                  </a:lnTo>
                  <a:cubicBezTo>
                    <a:pt x="18958" y="16607"/>
                    <a:pt x="18813" y="16462"/>
                    <a:pt x="18610" y="16462"/>
                  </a:cubicBezTo>
                  <a:cubicBezTo>
                    <a:pt x="18321" y="16462"/>
                    <a:pt x="18089" y="16230"/>
                    <a:pt x="18089" y="15941"/>
                  </a:cubicBezTo>
                  <a:cubicBezTo>
                    <a:pt x="18089" y="15651"/>
                    <a:pt x="18321" y="15420"/>
                    <a:pt x="18610" y="15420"/>
                  </a:cubicBezTo>
                  <a:cubicBezTo>
                    <a:pt x="18813" y="15420"/>
                    <a:pt x="18958" y="15246"/>
                    <a:pt x="18958" y="15044"/>
                  </a:cubicBezTo>
                  <a:lnTo>
                    <a:pt x="18958" y="13278"/>
                  </a:lnTo>
                  <a:cubicBezTo>
                    <a:pt x="18958" y="13076"/>
                    <a:pt x="18813" y="12902"/>
                    <a:pt x="18610" y="12902"/>
                  </a:cubicBezTo>
                  <a:cubicBezTo>
                    <a:pt x="18321" y="12902"/>
                    <a:pt x="18089" y="12670"/>
                    <a:pt x="18089" y="12381"/>
                  </a:cubicBezTo>
                  <a:cubicBezTo>
                    <a:pt x="18089" y="12092"/>
                    <a:pt x="18321" y="11860"/>
                    <a:pt x="18610" y="11860"/>
                  </a:cubicBezTo>
                  <a:cubicBezTo>
                    <a:pt x="18813" y="11860"/>
                    <a:pt x="18987" y="11686"/>
                    <a:pt x="18987" y="11484"/>
                  </a:cubicBezTo>
                  <a:lnTo>
                    <a:pt x="18987" y="9718"/>
                  </a:lnTo>
                  <a:cubicBezTo>
                    <a:pt x="18987" y="9516"/>
                    <a:pt x="18813" y="9342"/>
                    <a:pt x="18610" y="9342"/>
                  </a:cubicBezTo>
                  <a:lnTo>
                    <a:pt x="16150" y="9342"/>
                  </a:lnTo>
                  <a:lnTo>
                    <a:pt x="6918" y="109"/>
                  </a:lnTo>
                  <a:cubicBezTo>
                    <a:pt x="6845" y="37"/>
                    <a:pt x="6751" y="1"/>
                    <a:pt x="66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2"/>
            <p:cNvSpPr/>
            <p:nvPr/>
          </p:nvSpPr>
          <p:spPr>
            <a:xfrm>
              <a:off x="5326014" y="3691957"/>
              <a:ext cx="217648" cy="206298"/>
            </a:xfrm>
            <a:custGeom>
              <a:rect b="b" l="l" r="r" t="t"/>
              <a:pathLst>
                <a:path extrusionOk="0" h="6108" w="6456">
                  <a:moveTo>
                    <a:pt x="3243" y="753"/>
                  </a:moveTo>
                  <a:cubicBezTo>
                    <a:pt x="3243" y="753"/>
                    <a:pt x="3243" y="753"/>
                    <a:pt x="3243" y="782"/>
                  </a:cubicBezTo>
                  <a:lnTo>
                    <a:pt x="3735" y="2229"/>
                  </a:lnTo>
                  <a:cubicBezTo>
                    <a:pt x="3764" y="2403"/>
                    <a:pt x="3908" y="2490"/>
                    <a:pt x="4082" y="2490"/>
                  </a:cubicBezTo>
                  <a:lnTo>
                    <a:pt x="5645" y="2490"/>
                  </a:lnTo>
                  <a:cubicBezTo>
                    <a:pt x="5645" y="2490"/>
                    <a:pt x="5645" y="2519"/>
                    <a:pt x="5645" y="2519"/>
                  </a:cubicBezTo>
                  <a:lnTo>
                    <a:pt x="5616" y="2519"/>
                  </a:lnTo>
                  <a:lnTo>
                    <a:pt x="4371" y="3445"/>
                  </a:lnTo>
                  <a:cubicBezTo>
                    <a:pt x="4227" y="3531"/>
                    <a:pt x="4169" y="3705"/>
                    <a:pt x="4227" y="3850"/>
                  </a:cubicBezTo>
                  <a:lnTo>
                    <a:pt x="4719" y="5326"/>
                  </a:lnTo>
                  <a:cubicBezTo>
                    <a:pt x="4719" y="5355"/>
                    <a:pt x="4690" y="5355"/>
                    <a:pt x="4690" y="5355"/>
                  </a:cubicBezTo>
                  <a:lnTo>
                    <a:pt x="3445" y="4429"/>
                  </a:lnTo>
                  <a:cubicBezTo>
                    <a:pt x="3387" y="4400"/>
                    <a:pt x="3300" y="4371"/>
                    <a:pt x="3214" y="4371"/>
                  </a:cubicBezTo>
                  <a:cubicBezTo>
                    <a:pt x="3156" y="4371"/>
                    <a:pt x="3069" y="4400"/>
                    <a:pt x="3011" y="4429"/>
                  </a:cubicBezTo>
                  <a:lnTo>
                    <a:pt x="1738" y="5355"/>
                  </a:lnTo>
                  <a:cubicBezTo>
                    <a:pt x="1738" y="5355"/>
                    <a:pt x="1738" y="5355"/>
                    <a:pt x="1738" y="5326"/>
                  </a:cubicBezTo>
                  <a:lnTo>
                    <a:pt x="2201" y="3850"/>
                  </a:lnTo>
                  <a:cubicBezTo>
                    <a:pt x="2259" y="3705"/>
                    <a:pt x="2201" y="3531"/>
                    <a:pt x="2085" y="3445"/>
                  </a:cubicBezTo>
                  <a:lnTo>
                    <a:pt x="811" y="2519"/>
                  </a:lnTo>
                  <a:cubicBezTo>
                    <a:pt x="811" y="2519"/>
                    <a:pt x="811" y="2490"/>
                    <a:pt x="811" y="2490"/>
                  </a:cubicBezTo>
                  <a:lnTo>
                    <a:pt x="2374" y="2490"/>
                  </a:lnTo>
                  <a:cubicBezTo>
                    <a:pt x="2548" y="2490"/>
                    <a:pt x="2693" y="2403"/>
                    <a:pt x="2751" y="2229"/>
                  </a:cubicBezTo>
                  <a:lnTo>
                    <a:pt x="3214" y="753"/>
                  </a:lnTo>
                  <a:close/>
                  <a:moveTo>
                    <a:pt x="3214" y="1"/>
                  </a:moveTo>
                  <a:cubicBezTo>
                    <a:pt x="2895" y="1"/>
                    <a:pt x="2606" y="232"/>
                    <a:pt x="2490" y="550"/>
                  </a:cubicBezTo>
                  <a:lnTo>
                    <a:pt x="2114" y="1766"/>
                  </a:lnTo>
                  <a:lnTo>
                    <a:pt x="811" y="1766"/>
                  </a:lnTo>
                  <a:cubicBezTo>
                    <a:pt x="493" y="1766"/>
                    <a:pt x="204" y="1969"/>
                    <a:pt x="88" y="2287"/>
                  </a:cubicBezTo>
                  <a:cubicBezTo>
                    <a:pt x="1" y="2605"/>
                    <a:pt x="117" y="2924"/>
                    <a:pt x="377" y="3126"/>
                  </a:cubicBezTo>
                  <a:lnTo>
                    <a:pt x="1419" y="3879"/>
                  </a:lnTo>
                  <a:lnTo>
                    <a:pt x="1014" y="5094"/>
                  </a:lnTo>
                  <a:cubicBezTo>
                    <a:pt x="927" y="5413"/>
                    <a:pt x="1014" y="5760"/>
                    <a:pt x="1303" y="5934"/>
                  </a:cubicBezTo>
                  <a:cubicBezTo>
                    <a:pt x="1434" y="6035"/>
                    <a:pt x="1586" y="6086"/>
                    <a:pt x="1741" y="6086"/>
                  </a:cubicBezTo>
                  <a:cubicBezTo>
                    <a:pt x="1897" y="6086"/>
                    <a:pt x="2056" y="6035"/>
                    <a:pt x="2201" y="5934"/>
                  </a:cubicBezTo>
                  <a:lnTo>
                    <a:pt x="3214" y="5181"/>
                  </a:lnTo>
                  <a:lnTo>
                    <a:pt x="4256" y="5934"/>
                  </a:lnTo>
                  <a:cubicBezTo>
                    <a:pt x="4400" y="6049"/>
                    <a:pt x="4545" y="6107"/>
                    <a:pt x="4690" y="6107"/>
                  </a:cubicBezTo>
                  <a:cubicBezTo>
                    <a:pt x="4863" y="6107"/>
                    <a:pt x="5008" y="6049"/>
                    <a:pt x="5153" y="5934"/>
                  </a:cubicBezTo>
                  <a:cubicBezTo>
                    <a:pt x="5413" y="5760"/>
                    <a:pt x="5529" y="5413"/>
                    <a:pt x="5413" y="5094"/>
                  </a:cubicBezTo>
                  <a:lnTo>
                    <a:pt x="5037" y="3879"/>
                  </a:lnTo>
                  <a:lnTo>
                    <a:pt x="6079" y="3126"/>
                  </a:lnTo>
                  <a:cubicBezTo>
                    <a:pt x="6339" y="2924"/>
                    <a:pt x="6455" y="2605"/>
                    <a:pt x="6339" y="2287"/>
                  </a:cubicBezTo>
                  <a:cubicBezTo>
                    <a:pt x="6224" y="1969"/>
                    <a:pt x="5963" y="1766"/>
                    <a:pt x="5616" y="1766"/>
                  </a:cubicBezTo>
                  <a:lnTo>
                    <a:pt x="4342" y="1766"/>
                  </a:lnTo>
                  <a:lnTo>
                    <a:pt x="3937" y="550"/>
                  </a:lnTo>
                  <a:cubicBezTo>
                    <a:pt x="3850" y="232"/>
                    <a:pt x="3561"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2"/>
            <p:cNvSpPr/>
            <p:nvPr/>
          </p:nvSpPr>
          <p:spPr>
            <a:xfrm>
              <a:off x="5629485" y="3782881"/>
              <a:ext cx="24408" cy="24453"/>
            </a:xfrm>
            <a:custGeom>
              <a:rect b="b" l="l" r="r" t="t"/>
              <a:pathLst>
                <a:path extrusionOk="0" h="724" w="724">
                  <a:moveTo>
                    <a:pt x="376" y="0"/>
                  </a:moveTo>
                  <a:cubicBezTo>
                    <a:pt x="261" y="0"/>
                    <a:pt x="174" y="29"/>
                    <a:pt x="116" y="87"/>
                  </a:cubicBezTo>
                  <a:cubicBezTo>
                    <a:pt x="29" y="174"/>
                    <a:pt x="0" y="261"/>
                    <a:pt x="0" y="347"/>
                  </a:cubicBezTo>
                  <a:cubicBezTo>
                    <a:pt x="0" y="463"/>
                    <a:pt x="29" y="550"/>
                    <a:pt x="116" y="608"/>
                  </a:cubicBezTo>
                  <a:cubicBezTo>
                    <a:pt x="174" y="695"/>
                    <a:pt x="261" y="724"/>
                    <a:pt x="376" y="724"/>
                  </a:cubicBezTo>
                  <a:cubicBezTo>
                    <a:pt x="463" y="724"/>
                    <a:pt x="550" y="695"/>
                    <a:pt x="637" y="608"/>
                  </a:cubicBezTo>
                  <a:cubicBezTo>
                    <a:pt x="695" y="550"/>
                    <a:pt x="724" y="434"/>
                    <a:pt x="724" y="347"/>
                  </a:cubicBezTo>
                  <a:cubicBezTo>
                    <a:pt x="724" y="261"/>
                    <a:pt x="695" y="174"/>
                    <a:pt x="637" y="87"/>
                  </a:cubicBezTo>
                  <a:cubicBezTo>
                    <a:pt x="550" y="29"/>
                    <a:pt x="463" y="0"/>
                    <a:pt x="3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22"/>
          <p:cNvGrpSpPr/>
          <p:nvPr/>
        </p:nvGrpSpPr>
        <p:grpSpPr>
          <a:xfrm>
            <a:off x="1482500" y="1880163"/>
            <a:ext cx="640099" cy="640085"/>
            <a:chOff x="1482500" y="1880163"/>
            <a:chExt cx="640099" cy="640085"/>
          </a:xfrm>
        </p:grpSpPr>
        <p:sp>
          <p:nvSpPr>
            <p:cNvPr id="192" name="Google Shape;192;p22"/>
            <p:cNvSpPr/>
            <p:nvPr/>
          </p:nvSpPr>
          <p:spPr>
            <a:xfrm>
              <a:off x="1571262" y="2336761"/>
              <a:ext cx="25419" cy="25417"/>
            </a:xfrm>
            <a:custGeom>
              <a:rect b="b" l="l" r="r" t="t"/>
              <a:pathLst>
                <a:path extrusionOk="0" h="754" w="754">
                  <a:moveTo>
                    <a:pt x="377" y="1"/>
                  </a:moveTo>
                  <a:cubicBezTo>
                    <a:pt x="175" y="1"/>
                    <a:pt x="1" y="175"/>
                    <a:pt x="1" y="377"/>
                  </a:cubicBezTo>
                  <a:cubicBezTo>
                    <a:pt x="1" y="580"/>
                    <a:pt x="175" y="753"/>
                    <a:pt x="377" y="753"/>
                  </a:cubicBezTo>
                  <a:cubicBezTo>
                    <a:pt x="580" y="753"/>
                    <a:pt x="753" y="580"/>
                    <a:pt x="753" y="377"/>
                  </a:cubicBezTo>
                  <a:cubicBezTo>
                    <a:pt x="753" y="175"/>
                    <a:pt x="580"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2"/>
            <p:cNvSpPr/>
            <p:nvPr/>
          </p:nvSpPr>
          <p:spPr>
            <a:xfrm>
              <a:off x="1796657" y="2231418"/>
              <a:ext cx="25419" cy="24406"/>
            </a:xfrm>
            <a:custGeom>
              <a:rect b="b" l="l" r="r" t="t"/>
              <a:pathLst>
                <a:path extrusionOk="0" h="724" w="754">
                  <a:moveTo>
                    <a:pt x="377" y="0"/>
                  </a:moveTo>
                  <a:cubicBezTo>
                    <a:pt x="290" y="0"/>
                    <a:pt x="203" y="29"/>
                    <a:pt x="116" y="87"/>
                  </a:cubicBezTo>
                  <a:cubicBezTo>
                    <a:pt x="59" y="174"/>
                    <a:pt x="1" y="261"/>
                    <a:pt x="1" y="348"/>
                  </a:cubicBezTo>
                  <a:cubicBezTo>
                    <a:pt x="1" y="463"/>
                    <a:pt x="59" y="550"/>
                    <a:pt x="116" y="608"/>
                  </a:cubicBezTo>
                  <a:cubicBezTo>
                    <a:pt x="203" y="695"/>
                    <a:pt x="290" y="724"/>
                    <a:pt x="377" y="724"/>
                  </a:cubicBezTo>
                  <a:cubicBezTo>
                    <a:pt x="493" y="724"/>
                    <a:pt x="579" y="695"/>
                    <a:pt x="637" y="608"/>
                  </a:cubicBezTo>
                  <a:cubicBezTo>
                    <a:pt x="724" y="550"/>
                    <a:pt x="753" y="463"/>
                    <a:pt x="753" y="348"/>
                  </a:cubicBezTo>
                  <a:cubicBezTo>
                    <a:pt x="753" y="261"/>
                    <a:pt x="724" y="174"/>
                    <a:pt x="637" y="87"/>
                  </a:cubicBezTo>
                  <a:cubicBezTo>
                    <a:pt x="579" y="29"/>
                    <a:pt x="493"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2"/>
            <p:cNvSpPr/>
            <p:nvPr/>
          </p:nvSpPr>
          <p:spPr>
            <a:xfrm>
              <a:off x="1921558" y="2367032"/>
              <a:ext cx="96620" cy="96613"/>
            </a:xfrm>
            <a:custGeom>
              <a:rect b="b" l="l" r="r" t="t"/>
              <a:pathLst>
                <a:path extrusionOk="0" h="2866" w="2866">
                  <a:moveTo>
                    <a:pt x="1447" y="724"/>
                  </a:moveTo>
                  <a:cubicBezTo>
                    <a:pt x="1824" y="724"/>
                    <a:pt x="2142" y="1042"/>
                    <a:pt x="2142" y="1418"/>
                  </a:cubicBezTo>
                  <a:cubicBezTo>
                    <a:pt x="2142" y="1824"/>
                    <a:pt x="1824" y="2113"/>
                    <a:pt x="1447" y="2113"/>
                  </a:cubicBezTo>
                  <a:cubicBezTo>
                    <a:pt x="1042" y="2113"/>
                    <a:pt x="753" y="1824"/>
                    <a:pt x="753" y="1418"/>
                  </a:cubicBezTo>
                  <a:cubicBezTo>
                    <a:pt x="753" y="1042"/>
                    <a:pt x="1042" y="724"/>
                    <a:pt x="1447" y="724"/>
                  </a:cubicBezTo>
                  <a:close/>
                  <a:moveTo>
                    <a:pt x="1447" y="0"/>
                  </a:moveTo>
                  <a:cubicBezTo>
                    <a:pt x="637" y="0"/>
                    <a:pt x="0" y="637"/>
                    <a:pt x="0" y="1418"/>
                  </a:cubicBezTo>
                  <a:cubicBezTo>
                    <a:pt x="0" y="2229"/>
                    <a:pt x="637" y="2866"/>
                    <a:pt x="1447" y="2866"/>
                  </a:cubicBezTo>
                  <a:cubicBezTo>
                    <a:pt x="2229" y="2866"/>
                    <a:pt x="2866" y="2229"/>
                    <a:pt x="2866" y="1418"/>
                  </a:cubicBezTo>
                  <a:cubicBezTo>
                    <a:pt x="2866" y="637"/>
                    <a:pt x="2229" y="0"/>
                    <a:pt x="14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2"/>
            <p:cNvSpPr/>
            <p:nvPr/>
          </p:nvSpPr>
          <p:spPr>
            <a:xfrm>
              <a:off x="1600558" y="2367032"/>
              <a:ext cx="96620" cy="96613"/>
            </a:xfrm>
            <a:custGeom>
              <a:rect b="b" l="l" r="r" t="t"/>
              <a:pathLst>
                <a:path extrusionOk="0" h="2866" w="2866">
                  <a:moveTo>
                    <a:pt x="1447" y="724"/>
                  </a:moveTo>
                  <a:cubicBezTo>
                    <a:pt x="1824" y="724"/>
                    <a:pt x="2142" y="1042"/>
                    <a:pt x="2142" y="1418"/>
                  </a:cubicBezTo>
                  <a:cubicBezTo>
                    <a:pt x="2142" y="1824"/>
                    <a:pt x="1824" y="2113"/>
                    <a:pt x="1447" y="2113"/>
                  </a:cubicBezTo>
                  <a:cubicBezTo>
                    <a:pt x="1071" y="2113"/>
                    <a:pt x="753" y="1824"/>
                    <a:pt x="753" y="1418"/>
                  </a:cubicBezTo>
                  <a:cubicBezTo>
                    <a:pt x="753" y="1042"/>
                    <a:pt x="1042" y="724"/>
                    <a:pt x="1447" y="724"/>
                  </a:cubicBezTo>
                  <a:close/>
                  <a:moveTo>
                    <a:pt x="1447" y="0"/>
                  </a:moveTo>
                  <a:cubicBezTo>
                    <a:pt x="637" y="0"/>
                    <a:pt x="0" y="637"/>
                    <a:pt x="0" y="1418"/>
                  </a:cubicBezTo>
                  <a:cubicBezTo>
                    <a:pt x="0" y="2229"/>
                    <a:pt x="637" y="2866"/>
                    <a:pt x="1447" y="2866"/>
                  </a:cubicBezTo>
                  <a:cubicBezTo>
                    <a:pt x="2229" y="2866"/>
                    <a:pt x="2866" y="2229"/>
                    <a:pt x="2866" y="1418"/>
                  </a:cubicBezTo>
                  <a:cubicBezTo>
                    <a:pt x="2866" y="637"/>
                    <a:pt x="2229" y="0"/>
                    <a:pt x="14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2"/>
            <p:cNvSpPr/>
            <p:nvPr/>
          </p:nvSpPr>
          <p:spPr>
            <a:xfrm>
              <a:off x="1482500" y="1880163"/>
              <a:ext cx="640099" cy="640085"/>
            </a:xfrm>
            <a:custGeom>
              <a:rect b="b" l="l" r="r" t="t"/>
              <a:pathLst>
                <a:path extrusionOk="0" h="18988" w="18987">
                  <a:moveTo>
                    <a:pt x="1824" y="753"/>
                  </a:moveTo>
                  <a:lnTo>
                    <a:pt x="1824" y="1564"/>
                  </a:lnTo>
                  <a:lnTo>
                    <a:pt x="753" y="1564"/>
                  </a:lnTo>
                  <a:lnTo>
                    <a:pt x="753" y="753"/>
                  </a:lnTo>
                  <a:close/>
                  <a:moveTo>
                    <a:pt x="3647" y="753"/>
                  </a:moveTo>
                  <a:lnTo>
                    <a:pt x="3647" y="1564"/>
                  </a:lnTo>
                  <a:lnTo>
                    <a:pt x="2576" y="1564"/>
                  </a:lnTo>
                  <a:lnTo>
                    <a:pt x="2576" y="753"/>
                  </a:lnTo>
                  <a:close/>
                  <a:moveTo>
                    <a:pt x="5470" y="753"/>
                  </a:moveTo>
                  <a:lnTo>
                    <a:pt x="5470" y="1564"/>
                  </a:lnTo>
                  <a:lnTo>
                    <a:pt x="4399" y="1564"/>
                  </a:lnTo>
                  <a:lnTo>
                    <a:pt x="4399" y="753"/>
                  </a:lnTo>
                  <a:close/>
                  <a:moveTo>
                    <a:pt x="7294" y="753"/>
                  </a:moveTo>
                  <a:lnTo>
                    <a:pt x="7294" y="1564"/>
                  </a:lnTo>
                  <a:lnTo>
                    <a:pt x="6223" y="1564"/>
                  </a:lnTo>
                  <a:lnTo>
                    <a:pt x="6223" y="753"/>
                  </a:lnTo>
                  <a:close/>
                  <a:moveTo>
                    <a:pt x="9117" y="753"/>
                  </a:moveTo>
                  <a:lnTo>
                    <a:pt x="9117" y="1564"/>
                  </a:lnTo>
                  <a:lnTo>
                    <a:pt x="8046" y="1564"/>
                  </a:lnTo>
                  <a:lnTo>
                    <a:pt x="8046" y="753"/>
                  </a:lnTo>
                  <a:close/>
                  <a:moveTo>
                    <a:pt x="10940" y="753"/>
                  </a:moveTo>
                  <a:lnTo>
                    <a:pt x="10940" y="1564"/>
                  </a:lnTo>
                  <a:lnTo>
                    <a:pt x="9870" y="1564"/>
                  </a:lnTo>
                  <a:lnTo>
                    <a:pt x="9870" y="753"/>
                  </a:lnTo>
                  <a:close/>
                  <a:moveTo>
                    <a:pt x="12764" y="753"/>
                  </a:moveTo>
                  <a:lnTo>
                    <a:pt x="12764" y="1564"/>
                  </a:lnTo>
                  <a:lnTo>
                    <a:pt x="11693" y="1564"/>
                  </a:lnTo>
                  <a:lnTo>
                    <a:pt x="11693" y="753"/>
                  </a:lnTo>
                  <a:close/>
                  <a:moveTo>
                    <a:pt x="14587" y="753"/>
                  </a:moveTo>
                  <a:lnTo>
                    <a:pt x="14587" y="1564"/>
                  </a:lnTo>
                  <a:lnTo>
                    <a:pt x="13516" y="1564"/>
                  </a:lnTo>
                  <a:lnTo>
                    <a:pt x="13516" y="753"/>
                  </a:lnTo>
                  <a:close/>
                  <a:moveTo>
                    <a:pt x="16411" y="753"/>
                  </a:moveTo>
                  <a:lnTo>
                    <a:pt x="16411" y="1564"/>
                  </a:lnTo>
                  <a:lnTo>
                    <a:pt x="15340" y="1564"/>
                  </a:lnTo>
                  <a:lnTo>
                    <a:pt x="15340" y="753"/>
                  </a:lnTo>
                  <a:close/>
                  <a:moveTo>
                    <a:pt x="18234" y="753"/>
                  </a:moveTo>
                  <a:lnTo>
                    <a:pt x="18234" y="1564"/>
                  </a:lnTo>
                  <a:lnTo>
                    <a:pt x="17163" y="1564"/>
                  </a:lnTo>
                  <a:lnTo>
                    <a:pt x="17163" y="753"/>
                  </a:lnTo>
                  <a:close/>
                  <a:moveTo>
                    <a:pt x="4862" y="2287"/>
                  </a:moveTo>
                  <a:cubicBezTo>
                    <a:pt x="4255" y="3127"/>
                    <a:pt x="4168" y="4284"/>
                    <a:pt x="4718" y="5239"/>
                  </a:cubicBezTo>
                  <a:lnTo>
                    <a:pt x="5268" y="6166"/>
                  </a:lnTo>
                  <a:lnTo>
                    <a:pt x="753" y="6166"/>
                  </a:lnTo>
                  <a:lnTo>
                    <a:pt x="753" y="2287"/>
                  </a:lnTo>
                  <a:close/>
                  <a:moveTo>
                    <a:pt x="12764" y="2287"/>
                  </a:moveTo>
                  <a:lnTo>
                    <a:pt x="12764" y="6166"/>
                  </a:lnTo>
                  <a:lnTo>
                    <a:pt x="8799" y="6166"/>
                  </a:lnTo>
                  <a:lnTo>
                    <a:pt x="6570" y="2287"/>
                  </a:lnTo>
                  <a:close/>
                  <a:moveTo>
                    <a:pt x="18234" y="2287"/>
                  </a:moveTo>
                  <a:lnTo>
                    <a:pt x="18234" y="6166"/>
                  </a:lnTo>
                  <a:lnTo>
                    <a:pt x="13516" y="6166"/>
                  </a:lnTo>
                  <a:lnTo>
                    <a:pt x="13516" y="2287"/>
                  </a:lnTo>
                  <a:close/>
                  <a:moveTo>
                    <a:pt x="1824" y="6889"/>
                  </a:moveTo>
                  <a:lnTo>
                    <a:pt x="1824" y="7700"/>
                  </a:lnTo>
                  <a:lnTo>
                    <a:pt x="753" y="7700"/>
                  </a:lnTo>
                  <a:lnTo>
                    <a:pt x="753" y="6889"/>
                  </a:lnTo>
                  <a:close/>
                  <a:moveTo>
                    <a:pt x="3647" y="6889"/>
                  </a:moveTo>
                  <a:lnTo>
                    <a:pt x="3647" y="7700"/>
                  </a:lnTo>
                  <a:lnTo>
                    <a:pt x="2576" y="7700"/>
                  </a:lnTo>
                  <a:lnTo>
                    <a:pt x="2576" y="6889"/>
                  </a:lnTo>
                  <a:close/>
                  <a:moveTo>
                    <a:pt x="5673" y="6889"/>
                  </a:moveTo>
                  <a:lnTo>
                    <a:pt x="6165" y="7700"/>
                  </a:lnTo>
                  <a:lnTo>
                    <a:pt x="4399" y="7700"/>
                  </a:lnTo>
                  <a:lnTo>
                    <a:pt x="4399" y="6889"/>
                  </a:lnTo>
                  <a:close/>
                  <a:moveTo>
                    <a:pt x="10940" y="6889"/>
                  </a:moveTo>
                  <a:lnTo>
                    <a:pt x="10940" y="7700"/>
                  </a:lnTo>
                  <a:lnTo>
                    <a:pt x="9696" y="7700"/>
                  </a:lnTo>
                  <a:lnTo>
                    <a:pt x="9233" y="6889"/>
                  </a:lnTo>
                  <a:close/>
                  <a:moveTo>
                    <a:pt x="12764" y="6889"/>
                  </a:moveTo>
                  <a:lnTo>
                    <a:pt x="12764" y="7700"/>
                  </a:lnTo>
                  <a:lnTo>
                    <a:pt x="11693" y="7700"/>
                  </a:lnTo>
                  <a:lnTo>
                    <a:pt x="11693" y="6889"/>
                  </a:lnTo>
                  <a:close/>
                  <a:moveTo>
                    <a:pt x="14587" y="6889"/>
                  </a:moveTo>
                  <a:lnTo>
                    <a:pt x="14587" y="7700"/>
                  </a:lnTo>
                  <a:lnTo>
                    <a:pt x="13516" y="7700"/>
                  </a:lnTo>
                  <a:lnTo>
                    <a:pt x="13516" y="6889"/>
                  </a:lnTo>
                  <a:close/>
                  <a:moveTo>
                    <a:pt x="16411" y="6889"/>
                  </a:moveTo>
                  <a:lnTo>
                    <a:pt x="16411" y="7700"/>
                  </a:lnTo>
                  <a:lnTo>
                    <a:pt x="15340" y="7700"/>
                  </a:lnTo>
                  <a:lnTo>
                    <a:pt x="15340" y="6889"/>
                  </a:lnTo>
                  <a:close/>
                  <a:moveTo>
                    <a:pt x="18234" y="6889"/>
                  </a:moveTo>
                  <a:lnTo>
                    <a:pt x="18234" y="7700"/>
                  </a:lnTo>
                  <a:lnTo>
                    <a:pt x="17163" y="7700"/>
                  </a:lnTo>
                  <a:lnTo>
                    <a:pt x="17163" y="6889"/>
                  </a:lnTo>
                  <a:close/>
                  <a:moveTo>
                    <a:pt x="11953" y="8452"/>
                  </a:moveTo>
                  <a:lnTo>
                    <a:pt x="11056" y="10044"/>
                  </a:lnTo>
                  <a:lnTo>
                    <a:pt x="10130" y="8452"/>
                  </a:lnTo>
                  <a:close/>
                  <a:moveTo>
                    <a:pt x="8654" y="12012"/>
                  </a:moveTo>
                  <a:lnTo>
                    <a:pt x="9262" y="13112"/>
                  </a:lnTo>
                  <a:lnTo>
                    <a:pt x="8017" y="15311"/>
                  </a:lnTo>
                  <a:cubicBezTo>
                    <a:pt x="7930" y="14964"/>
                    <a:pt x="7815" y="14646"/>
                    <a:pt x="7641" y="14327"/>
                  </a:cubicBezTo>
                  <a:cubicBezTo>
                    <a:pt x="7583" y="14212"/>
                    <a:pt x="7525" y="14125"/>
                    <a:pt x="7467" y="14067"/>
                  </a:cubicBezTo>
                  <a:lnTo>
                    <a:pt x="8654" y="12012"/>
                  </a:lnTo>
                  <a:close/>
                  <a:moveTo>
                    <a:pt x="5789" y="2403"/>
                  </a:moveTo>
                  <a:lnTo>
                    <a:pt x="10622" y="10768"/>
                  </a:lnTo>
                  <a:lnTo>
                    <a:pt x="10448" y="11086"/>
                  </a:lnTo>
                  <a:cubicBezTo>
                    <a:pt x="10362" y="11202"/>
                    <a:pt x="10362" y="11346"/>
                    <a:pt x="10448" y="11462"/>
                  </a:cubicBezTo>
                  <a:lnTo>
                    <a:pt x="11924" y="14067"/>
                  </a:lnTo>
                  <a:cubicBezTo>
                    <a:pt x="11664" y="14414"/>
                    <a:pt x="11490" y="14848"/>
                    <a:pt x="11404" y="15311"/>
                  </a:cubicBezTo>
                  <a:lnTo>
                    <a:pt x="5355" y="4863"/>
                  </a:lnTo>
                  <a:cubicBezTo>
                    <a:pt x="4891" y="4024"/>
                    <a:pt x="5094" y="2982"/>
                    <a:pt x="5789" y="2403"/>
                  </a:cubicBezTo>
                  <a:close/>
                  <a:moveTo>
                    <a:pt x="14471" y="13488"/>
                  </a:moveTo>
                  <a:cubicBezTo>
                    <a:pt x="15774" y="13488"/>
                    <a:pt x="16816" y="14559"/>
                    <a:pt x="16816" y="15861"/>
                  </a:cubicBezTo>
                  <a:cubicBezTo>
                    <a:pt x="16816" y="17164"/>
                    <a:pt x="15774" y="18235"/>
                    <a:pt x="14471" y="18235"/>
                  </a:cubicBezTo>
                  <a:cubicBezTo>
                    <a:pt x="13140" y="18235"/>
                    <a:pt x="12098" y="17164"/>
                    <a:pt x="12098" y="15861"/>
                  </a:cubicBezTo>
                  <a:cubicBezTo>
                    <a:pt x="12098" y="14559"/>
                    <a:pt x="13140" y="13488"/>
                    <a:pt x="14471" y="13488"/>
                  </a:cubicBezTo>
                  <a:close/>
                  <a:moveTo>
                    <a:pt x="376" y="1"/>
                  </a:moveTo>
                  <a:cubicBezTo>
                    <a:pt x="174" y="1"/>
                    <a:pt x="0" y="175"/>
                    <a:pt x="0" y="377"/>
                  </a:cubicBezTo>
                  <a:lnTo>
                    <a:pt x="0" y="8076"/>
                  </a:lnTo>
                  <a:cubicBezTo>
                    <a:pt x="0" y="8278"/>
                    <a:pt x="174" y="8452"/>
                    <a:pt x="376" y="8452"/>
                  </a:cubicBezTo>
                  <a:lnTo>
                    <a:pt x="6599" y="8452"/>
                  </a:lnTo>
                  <a:lnTo>
                    <a:pt x="8220" y="11288"/>
                  </a:lnTo>
                  <a:lnTo>
                    <a:pt x="6946" y="13488"/>
                  </a:lnTo>
                  <a:cubicBezTo>
                    <a:pt x="6378" y="13015"/>
                    <a:pt x="5655" y="12754"/>
                    <a:pt x="4920" y="12754"/>
                  </a:cubicBezTo>
                  <a:cubicBezTo>
                    <a:pt x="4756" y="12754"/>
                    <a:pt x="4592" y="12767"/>
                    <a:pt x="4428" y="12793"/>
                  </a:cubicBezTo>
                  <a:cubicBezTo>
                    <a:pt x="4226" y="12822"/>
                    <a:pt x="4081" y="13025"/>
                    <a:pt x="4110" y="13228"/>
                  </a:cubicBezTo>
                  <a:cubicBezTo>
                    <a:pt x="4162" y="13410"/>
                    <a:pt x="4307" y="13521"/>
                    <a:pt x="4483" y="13521"/>
                  </a:cubicBezTo>
                  <a:cubicBezTo>
                    <a:pt x="4503" y="13521"/>
                    <a:pt x="4523" y="13520"/>
                    <a:pt x="4544" y="13517"/>
                  </a:cubicBezTo>
                  <a:cubicBezTo>
                    <a:pt x="4664" y="13499"/>
                    <a:pt x="4784" y="13491"/>
                    <a:pt x="4903" y="13491"/>
                  </a:cubicBezTo>
                  <a:cubicBezTo>
                    <a:pt x="5761" y="13491"/>
                    <a:pt x="6572" y="13938"/>
                    <a:pt x="7004" y="14675"/>
                  </a:cubicBezTo>
                  <a:cubicBezTo>
                    <a:pt x="7641" y="15804"/>
                    <a:pt x="7265" y="17251"/>
                    <a:pt x="6136" y="17916"/>
                  </a:cubicBezTo>
                  <a:cubicBezTo>
                    <a:pt x="5773" y="18127"/>
                    <a:pt x="5372" y="18236"/>
                    <a:pt x="4966" y="18236"/>
                  </a:cubicBezTo>
                  <a:cubicBezTo>
                    <a:pt x="4758" y="18236"/>
                    <a:pt x="4548" y="18207"/>
                    <a:pt x="4342" y="18148"/>
                  </a:cubicBezTo>
                  <a:cubicBezTo>
                    <a:pt x="3705" y="18003"/>
                    <a:pt x="3213" y="17598"/>
                    <a:pt x="2894" y="17048"/>
                  </a:cubicBezTo>
                  <a:cubicBezTo>
                    <a:pt x="2605" y="16585"/>
                    <a:pt x="2518" y="16006"/>
                    <a:pt x="2605" y="15456"/>
                  </a:cubicBezTo>
                  <a:cubicBezTo>
                    <a:pt x="2634" y="15254"/>
                    <a:pt x="2489" y="15080"/>
                    <a:pt x="2287" y="15051"/>
                  </a:cubicBezTo>
                  <a:cubicBezTo>
                    <a:pt x="2266" y="15048"/>
                    <a:pt x="2246" y="15047"/>
                    <a:pt x="2226" y="15047"/>
                  </a:cubicBezTo>
                  <a:cubicBezTo>
                    <a:pt x="2050" y="15047"/>
                    <a:pt x="1907" y="15159"/>
                    <a:pt x="1881" y="15340"/>
                  </a:cubicBezTo>
                  <a:cubicBezTo>
                    <a:pt x="1766" y="16064"/>
                    <a:pt x="1881" y="16788"/>
                    <a:pt x="2258" y="17424"/>
                  </a:cubicBezTo>
                  <a:cubicBezTo>
                    <a:pt x="2663" y="18148"/>
                    <a:pt x="3329" y="18640"/>
                    <a:pt x="4139" y="18871"/>
                  </a:cubicBezTo>
                  <a:cubicBezTo>
                    <a:pt x="4399" y="18929"/>
                    <a:pt x="4660" y="18987"/>
                    <a:pt x="4949" y="18987"/>
                  </a:cubicBezTo>
                  <a:cubicBezTo>
                    <a:pt x="5470" y="18987"/>
                    <a:pt x="6020" y="18842"/>
                    <a:pt x="6483" y="18553"/>
                  </a:cubicBezTo>
                  <a:cubicBezTo>
                    <a:pt x="7004" y="18264"/>
                    <a:pt x="7409" y="17829"/>
                    <a:pt x="7670" y="17337"/>
                  </a:cubicBezTo>
                  <a:cubicBezTo>
                    <a:pt x="7670" y="17337"/>
                    <a:pt x="9696" y="13835"/>
                    <a:pt x="9696" y="13835"/>
                  </a:cubicBezTo>
                  <a:cubicBezTo>
                    <a:pt x="9696" y="13835"/>
                    <a:pt x="11722" y="17337"/>
                    <a:pt x="11722" y="17337"/>
                  </a:cubicBezTo>
                  <a:cubicBezTo>
                    <a:pt x="12243" y="18322"/>
                    <a:pt x="13285" y="18987"/>
                    <a:pt x="14442" y="18987"/>
                  </a:cubicBezTo>
                  <a:cubicBezTo>
                    <a:pt x="16179" y="18987"/>
                    <a:pt x="17568" y="17569"/>
                    <a:pt x="17568" y="15861"/>
                  </a:cubicBezTo>
                  <a:cubicBezTo>
                    <a:pt x="17568" y="14154"/>
                    <a:pt x="16179" y="12765"/>
                    <a:pt x="14442" y="12765"/>
                  </a:cubicBezTo>
                  <a:cubicBezTo>
                    <a:pt x="13690" y="12765"/>
                    <a:pt x="12995" y="13025"/>
                    <a:pt x="12445" y="13488"/>
                  </a:cubicBezTo>
                  <a:lnTo>
                    <a:pt x="11201" y="11288"/>
                  </a:lnTo>
                  <a:cubicBezTo>
                    <a:pt x="11201" y="11288"/>
                    <a:pt x="12474" y="9060"/>
                    <a:pt x="12822" y="8452"/>
                  </a:cubicBezTo>
                  <a:lnTo>
                    <a:pt x="18610" y="8452"/>
                  </a:lnTo>
                  <a:cubicBezTo>
                    <a:pt x="18813" y="8452"/>
                    <a:pt x="18986" y="8278"/>
                    <a:pt x="18986" y="8076"/>
                  </a:cubicBezTo>
                  <a:lnTo>
                    <a:pt x="18986" y="377"/>
                  </a:lnTo>
                  <a:cubicBezTo>
                    <a:pt x="18986" y="175"/>
                    <a:pt x="18813" y="1"/>
                    <a:pt x="1861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22"/>
          <p:cNvGrpSpPr/>
          <p:nvPr/>
        </p:nvGrpSpPr>
        <p:grpSpPr>
          <a:xfrm>
            <a:off x="5099675" y="1904775"/>
            <a:ext cx="640085" cy="590838"/>
            <a:chOff x="5099675" y="1904775"/>
            <a:chExt cx="640085" cy="590838"/>
          </a:xfrm>
        </p:grpSpPr>
        <p:sp>
          <p:nvSpPr>
            <p:cNvPr id="198" name="Google Shape;198;p22"/>
            <p:cNvSpPr/>
            <p:nvPr/>
          </p:nvSpPr>
          <p:spPr>
            <a:xfrm>
              <a:off x="5282146" y="2075914"/>
              <a:ext cx="275175" cy="226021"/>
            </a:xfrm>
            <a:custGeom>
              <a:rect b="b" l="l" r="r" t="t"/>
              <a:pathLst>
                <a:path extrusionOk="0" h="6688" w="8163">
                  <a:moveTo>
                    <a:pt x="3705" y="3678"/>
                  </a:moveTo>
                  <a:lnTo>
                    <a:pt x="3705" y="5240"/>
                  </a:lnTo>
                  <a:lnTo>
                    <a:pt x="2981" y="5964"/>
                  </a:lnTo>
                  <a:lnTo>
                    <a:pt x="753" y="5964"/>
                  </a:lnTo>
                  <a:lnTo>
                    <a:pt x="753" y="3678"/>
                  </a:lnTo>
                  <a:close/>
                  <a:moveTo>
                    <a:pt x="7410" y="3678"/>
                  </a:moveTo>
                  <a:lnTo>
                    <a:pt x="7410" y="5964"/>
                  </a:lnTo>
                  <a:lnTo>
                    <a:pt x="5181" y="5964"/>
                  </a:lnTo>
                  <a:lnTo>
                    <a:pt x="4457" y="5240"/>
                  </a:lnTo>
                  <a:lnTo>
                    <a:pt x="4457" y="3678"/>
                  </a:lnTo>
                  <a:close/>
                  <a:moveTo>
                    <a:pt x="384" y="1"/>
                  </a:moveTo>
                  <a:cubicBezTo>
                    <a:pt x="334" y="1"/>
                    <a:pt x="283" y="10"/>
                    <a:pt x="232" y="31"/>
                  </a:cubicBezTo>
                  <a:cubicBezTo>
                    <a:pt x="87" y="89"/>
                    <a:pt x="0" y="204"/>
                    <a:pt x="0" y="378"/>
                  </a:cubicBezTo>
                  <a:lnTo>
                    <a:pt x="0" y="6311"/>
                  </a:lnTo>
                  <a:cubicBezTo>
                    <a:pt x="0" y="6543"/>
                    <a:pt x="174" y="6688"/>
                    <a:pt x="376" y="6688"/>
                  </a:cubicBezTo>
                  <a:lnTo>
                    <a:pt x="3126" y="6688"/>
                  </a:lnTo>
                  <a:cubicBezTo>
                    <a:pt x="3242" y="6688"/>
                    <a:pt x="3329" y="6659"/>
                    <a:pt x="3387" y="6601"/>
                  </a:cubicBezTo>
                  <a:lnTo>
                    <a:pt x="4081" y="5906"/>
                  </a:lnTo>
                  <a:lnTo>
                    <a:pt x="4747" y="6601"/>
                  </a:lnTo>
                  <a:cubicBezTo>
                    <a:pt x="4834" y="6659"/>
                    <a:pt x="4920" y="6688"/>
                    <a:pt x="5007" y="6688"/>
                  </a:cubicBezTo>
                  <a:lnTo>
                    <a:pt x="7786" y="6688"/>
                  </a:lnTo>
                  <a:cubicBezTo>
                    <a:pt x="7988" y="6688"/>
                    <a:pt x="8162" y="6543"/>
                    <a:pt x="8162" y="6340"/>
                  </a:cubicBezTo>
                  <a:lnTo>
                    <a:pt x="8162" y="378"/>
                  </a:lnTo>
                  <a:cubicBezTo>
                    <a:pt x="8162" y="204"/>
                    <a:pt x="8046" y="89"/>
                    <a:pt x="7930" y="31"/>
                  </a:cubicBezTo>
                  <a:cubicBezTo>
                    <a:pt x="7879" y="10"/>
                    <a:pt x="7824" y="1"/>
                    <a:pt x="7771" y="1"/>
                  </a:cubicBezTo>
                  <a:cubicBezTo>
                    <a:pt x="7674" y="1"/>
                    <a:pt x="7581" y="33"/>
                    <a:pt x="7525" y="89"/>
                  </a:cubicBezTo>
                  <a:lnTo>
                    <a:pt x="6918" y="696"/>
                  </a:lnTo>
                  <a:cubicBezTo>
                    <a:pt x="6773" y="841"/>
                    <a:pt x="6773" y="1073"/>
                    <a:pt x="6918" y="1217"/>
                  </a:cubicBezTo>
                  <a:cubicBezTo>
                    <a:pt x="6994" y="1294"/>
                    <a:pt x="7086" y="1330"/>
                    <a:pt x="7178" y="1330"/>
                  </a:cubicBezTo>
                  <a:cubicBezTo>
                    <a:pt x="7260" y="1330"/>
                    <a:pt x="7341" y="1301"/>
                    <a:pt x="7410" y="1246"/>
                  </a:cubicBezTo>
                  <a:lnTo>
                    <a:pt x="7410" y="2925"/>
                  </a:lnTo>
                  <a:lnTo>
                    <a:pt x="724" y="2925"/>
                  </a:lnTo>
                  <a:lnTo>
                    <a:pt x="724" y="1246"/>
                  </a:lnTo>
                  <a:cubicBezTo>
                    <a:pt x="792" y="1301"/>
                    <a:pt x="880" y="1330"/>
                    <a:pt x="966" y="1330"/>
                  </a:cubicBezTo>
                  <a:cubicBezTo>
                    <a:pt x="1061" y="1330"/>
                    <a:pt x="1155" y="1294"/>
                    <a:pt x="1216" y="1217"/>
                  </a:cubicBezTo>
                  <a:cubicBezTo>
                    <a:pt x="1361" y="1073"/>
                    <a:pt x="1361" y="841"/>
                    <a:pt x="1216" y="696"/>
                  </a:cubicBezTo>
                  <a:lnTo>
                    <a:pt x="637" y="89"/>
                  </a:lnTo>
                  <a:cubicBezTo>
                    <a:pt x="562" y="33"/>
                    <a:pt x="475"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2"/>
            <p:cNvSpPr/>
            <p:nvPr/>
          </p:nvSpPr>
          <p:spPr>
            <a:xfrm>
              <a:off x="5099675" y="1904775"/>
              <a:ext cx="640085" cy="590838"/>
            </a:xfrm>
            <a:custGeom>
              <a:rect b="b" l="l" r="r" t="t"/>
              <a:pathLst>
                <a:path extrusionOk="0" h="17483" w="18988">
                  <a:moveTo>
                    <a:pt x="4516" y="724"/>
                  </a:moveTo>
                  <a:cubicBezTo>
                    <a:pt x="4342" y="1622"/>
                    <a:pt x="3590" y="2287"/>
                    <a:pt x="2664" y="2287"/>
                  </a:cubicBezTo>
                  <a:cubicBezTo>
                    <a:pt x="1738" y="2287"/>
                    <a:pt x="956" y="1622"/>
                    <a:pt x="782" y="724"/>
                  </a:cubicBezTo>
                  <a:close/>
                  <a:moveTo>
                    <a:pt x="9089" y="724"/>
                  </a:moveTo>
                  <a:cubicBezTo>
                    <a:pt x="8915" y="1622"/>
                    <a:pt x="8134" y="2287"/>
                    <a:pt x="7208" y="2287"/>
                  </a:cubicBezTo>
                  <a:cubicBezTo>
                    <a:pt x="6282" y="2287"/>
                    <a:pt x="5529" y="1622"/>
                    <a:pt x="5355" y="724"/>
                  </a:cubicBezTo>
                  <a:close/>
                  <a:moveTo>
                    <a:pt x="13662" y="724"/>
                  </a:moveTo>
                  <a:cubicBezTo>
                    <a:pt x="13488" y="1622"/>
                    <a:pt x="12707" y="2287"/>
                    <a:pt x="11781" y="2287"/>
                  </a:cubicBezTo>
                  <a:cubicBezTo>
                    <a:pt x="10854" y="2287"/>
                    <a:pt x="10073" y="1622"/>
                    <a:pt x="9899" y="724"/>
                  </a:cubicBezTo>
                  <a:close/>
                  <a:moveTo>
                    <a:pt x="18206" y="724"/>
                  </a:moveTo>
                  <a:cubicBezTo>
                    <a:pt x="18032" y="1622"/>
                    <a:pt x="17251" y="2287"/>
                    <a:pt x="16325" y="2287"/>
                  </a:cubicBezTo>
                  <a:cubicBezTo>
                    <a:pt x="15398" y="2287"/>
                    <a:pt x="14646" y="1622"/>
                    <a:pt x="14472" y="724"/>
                  </a:cubicBezTo>
                  <a:close/>
                  <a:moveTo>
                    <a:pt x="18235" y="2201"/>
                  </a:moveTo>
                  <a:lnTo>
                    <a:pt x="18235" y="8510"/>
                  </a:lnTo>
                  <a:cubicBezTo>
                    <a:pt x="16498" y="8307"/>
                    <a:pt x="15138" y="6831"/>
                    <a:pt x="15138" y="5037"/>
                  </a:cubicBezTo>
                  <a:lnTo>
                    <a:pt x="15138" y="2722"/>
                  </a:lnTo>
                  <a:cubicBezTo>
                    <a:pt x="15485" y="2924"/>
                    <a:pt x="15890" y="3011"/>
                    <a:pt x="16325" y="3011"/>
                  </a:cubicBezTo>
                  <a:cubicBezTo>
                    <a:pt x="17077" y="3011"/>
                    <a:pt x="17743" y="2693"/>
                    <a:pt x="18235" y="2201"/>
                  </a:cubicBezTo>
                  <a:close/>
                  <a:moveTo>
                    <a:pt x="753" y="9494"/>
                  </a:moveTo>
                  <a:cubicBezTo>
                    <a:pt x="2461" y="10420"/>
                    <a:pt x="3590" y="12128"/>
                    <a:pt x="3821" y="14038"/>
                  </a:cubicBezTo>
                  <a:cubicBezTo>
                    <a:pt x="3474" y="13864"/>
                    <a:pt x="3069" y="13778"/>
                    <a:pt x="2664" y="13778"/>
                  </a:cubicBezTo>
                  <a:cubicBezTo>
                    <a:pt x="1911" y="13778"/>
                    <a:pt x="1217" y="14096"/>
                    <a:pt x="753" y="14588"/>
                  </a:cubicBezTo>
                  <a:lnTo>
                    <a:pt x="753" y="9494"/>
                  </a:lnTo>
                  <a:close/>
                  <a:moveTo>
                    <a:pt x="18235" y="9494"/>
                  </a:moveTo>
                  <a:lnTo>
                    <a:pt x="18235" y="14588"/>
                  </a:lnTo>
                  <a:cubicBezTo>
                    <a:pt x="17743" y="14096"/>
                    <a:pt x="17077" y="13778"/>
                    <a:pt x="16325" y="13778"/>
                  </a:cubicBezTo>
                  <a:cubicBezTo>
                    <a:pt x="15919" y="13778"/>
                    <a:pt x="15514" y="13893"/>
                    <a:pt x="15167" y="14038"/>
                  </a:cubicBezTo>
                  <a:cubicBezTo>
                    <a:pt x="15398" y="12128"/>
                    <a:pt x="16527" y="10420"/>
                    <a:pt x="18235" y="9494"/>
                  </a:cubicBezTo>
                  <a:close/>
                  <a:moveTo>
                    <a:pt x="14038" y="1709"/>
                  </a:moveTo>
                  <a:cubicBezTo>
                    <a:pt x="14154" y="1882"/>
                    <a:pt x="14270" y="2027"/>
                    <a:pt x="14385" y="2172"/>
                  </a:cubicBezTo>
                  <a:lnTo>
                    <a:pt x="14385" y="5037"/>
                  </a:lnTo>
                  <a:cubicBezTo>
                    <a:pt x="14385" y="6947"/>
                    <a:pt x="15688" y="8597"/>
                    <a:pt x="17453" y="9089"/>
                  </a:cubicBezTo>
                  <a:cubicBezTo>
                    <a:pt x="15572" y="10304"/>
                    <a:pt x="14414" y="12388"/>
                    <a:pt x="14385" y="14646"/>
                  </a:cubicBezTo>
                  <a:cubicBezTo>
                    <a:pt x="14241" y="14762"/>
                    <a:pt x="14154" y="14935"/>
                    <a:pt x="14038" y="15080"/>
                  </a:cubicBezTo>
                  <a:cubicBezTo>
                    <a:pt x="13575" y="14299"/>
                    <a:pt x="12736" y="13778"/>
                    <a:pt x="11781" y="13778"/>
                  </a:cubicBezTo>
                  <a:cubicBezTo>
                    <a:pt x="10797" y="13778"/>
                    <a:pt x="9957" y="14299"/>
                    <a:pt x="9494" y="15080"/>
                  </a:cubicBezTo>
                  <a:cubicBezTo>
                    <a:pt x="9031" y="14299"/>
                    <a:pt x="8192" y="13778"/>
                    <a:pt x="7208" y="13778"/>
                  </a:cubicBezTo>
                  <a:cubicBezTo>
                    <a:pt x="6253" y="13778"/>
                    <a:pt x="5384" y="14299"/>
                    <a:pt x="4921" y="15080"/>
                  </a:cubicBezTo>
                  <a:cubicBezTo>
                    <a:pt x="4834" y="14935"/>
                    <a:pt x="4719" y="14762"/>
                    <a:pt x="4603" y="14646"/>
                  </a:cubicBezTo>
                  <a:cubicBezTo>
                    <a:pt x="4574" y="12388"/>
                    <a:pt x="3387" y="10304"/>
                    <a:pt x="1535" y="9089"/>
                  </a:cubicBezTo>
                  <a:cubicBezTo>
                    <a:pt x="3300" y="8597"/>
                    <a:pt x="4603" y="6976"/>
                    <a:pt x="4603" y="5037"/>
                  </a:cubicBezTo>
                  <a:lnTo>
                    <a:pt x="4603" y="2172"/>
                  </a:lnTo>
                  <a:cubicBezTo>
                    <a:pt x="4719" y="2027"/>
                    <a:pt x="4834" y="1882"/>
                    <a:pt x="4950" y="1709"/>
                  </a:cubicBezTo>
                  <a:cubicBezTo>
                    <a:pt x="5413" y="2490"/>
                    <a:pt x="6253" y="3011"/>
                    <a:pt x="7208" y="3011"/>
                  </a:cubicBezTo>
                  <a:cubicBezTo>
                    <a:pt x="8192" y="3011"/>
                    <a:pt x="9031" y="2490"/>
                    <a:pt x="9494" y="1709"/>
                  </a:cubicBezTo>
                  <a:cubicBezTo>
                    <a:pt x="9957" y="2490"/>
                    <a:pt x="10797" y="3011"/>
                    <a:pt x="11781" y="3011"/>
                  </a:cubicBezTo>
                  <a:cubicBezTo>
                    <a:pt x="12736" y="3011"/>
                    <a:pt x="13575" y="2490"/>
                    <a:pt x="14038" y="1709"/>
                  </a:cubicBezTo>
                  <a:close/>
                  <a:moveTo>
                    <a:pt x="2664" y="14530"/>
                  </a:moveTo>
                  <a:cubicBezTo>
                    <a:pt x="3706" y="14530"/>
                    <a:pt x="4574" y="15369"/>
                    <a:pt x="4574" y="16440"/>
                  </a:cubicBezTo>
                  <a:lnTo>
                    <a:pt x="4574" y="16759"/>
                  </a:lnTo>
                  <a:lnTo>
                    <a:pt x="753" y="16759"/>
                  </a:lnTo>
                  <a:lnTo>
                    <a:pt x="753" y="16440"/>
                  </a:lnTo>
                  <a:cubicBezTo>
                    <a:pt x="753" y="15369"/>
                    <a:pt x="1593" y="14530"/>
                    <a:pt x="2664" y="14530"/>
                  </a:cubicBezTo>
                  <a:close/>
                  <a:moveTo>
                    <a:pt x="7208" y="14530"/>
                  </a:moveTo>
                  <a:cubicBezTo>
                    <a:pt x="8279" y="14530"/>
                    <a:pt x="9118" y="15369"/>
                    <a:pt x="9118" y="16440"/>
                  </a:cubicBezTo>
                  <a:lnTo>
                    <a:pt x="9118" y="16759"/>
                  </a:lnTo>
                  <a:lnTo>
                    <a:pt x="5297" y="16759"/>
                  </a:lnTo>
                  <a:lnTo>
                    <a:pt x="5297" y="16440"/>
                  </a:lnTo>
                  <a:cubicBezTo>
                    <a:pt x="5297" y="15369"/>
                    <a:pt x="6166" y="14530"/>
                    <a:pt x="7208" y="14530"/>
                  </a:cubicBezTo>
                  <a:close/>
                  <a:moveTo>
                    <a:pt x="11781" y="14530"/>
                  </a:moveTo>
                  <a:cubicBezTo>
                    <a:pt x="12823" y="14530"/>
                    <a:pt x="13691" y="15369"/>
                    <a:pt x="13691" y="16440"/>
                  </a:cubicBezTo>
                  <a:lnTo>
                    <a:pt x="13691" y="16759"/>
                  </a:lnTo>
                  <a:lnTo>
                    <a:pt x="9870" y="16759"/>
                  </a:lnTo>
                  <a:lnTo>
                    <a:pt x="9870" y="16440"/>
                  </a:lnTo>
                  <a:cubicBezTo>
                    <a:pt x="9870" y="15369"/>
                    <a:pt x="10710" y="14530"/>
                    <a:pt x="11781" y="14530"/>
                  </a:cubicBezTo>
                  <a:close/>
                  <a:moveTo>
                    <a:pt x="16325" y="14530"/>
                  </a:moveTo>
                  <a:cubicBezTo>
                    <a:pt x="17395" y="14530"/>
                    <a:pt x="18235" y="15369"/>
                    <a:pt x="18235" y="16440"/>
                  </a:cubicBezTo>
                  <a:lnTo>
                    <a:pt x="18235" y="16759"/>
                  </a:lnTo>
                  <a:lnTo>
                    <a:pt x="14414" y="16759"/>
                  </a:lnTo>
                  <a:lnTo>
                    <a:pt x="14414" y="16440"/>
                  </a:lnTo>
                  <a:cubicBezTo>
                    <a:pt x="14414" y="15369"/>
                    <a:pt x="15283" y="14530"/>
                    <a:pt x="16325" y="14530"/>
                  </a:cubicBezTo>
                  <a:close/>
                  <a:moveTo>
                    <a:pt x="377" y="1"/>
                  </a:moveTo>
                  <a:cubicBezTo>
                    <a:pt x="175" y="1"/>
                    <a:pt x="1" y="175"/>
                    <a:pt x="1" y="377"/>
                  </a:cubicBezTo>
                  <a:lnTo>
                    <a:pt x="1" y="3590"/>
                  </a:lnTo>
                  <a:cubicBezTo>
                    <a:pt x="1" y="3792"/>
                    <a:pt x="175" y="3966"/>
                    <a:pt x="377" y="3966"/>
                  </a:cubicBezTo>
                  <a:cubicBezTo>
                    <a:pt x="580" y="3966"/>
                    <a:pt x="753" y="3792"/>
                    <a:pt x="753" y="3590"/>
                  </a:cubicBezTo>
                  <a:lnTo>
                    <a:pt x="753" y="2201"/>
                  </a:lnTo>
                  <a:cubicBezTo>
                    <a:pt x="1217" y="2722"/>
                    <a:pt x="1911" y="3011"/>
                    <a:pt x="2664" y="3011"/>
                  </a:cubicBezTo>
                  <a:cubicBezTo>
                    <a:pt x="3098" y="3011"/>
                    <a:pt x="3503" y="2924"/>
                    <a:pt x="3850" y="2722"/>
                  </a:cubicBezTo>
                  <a:lnTo>
                    <a:pt x="3850" y="5037"/>
                  </a:lnTo>
                  <a:cubicBezTo>
                    <a:pt x="3850" y="6831"/>
                    <a:pt x="2490" y="8307"/>
                    <a:pt x="753" y="8510"/>
                  </a:cubicBezTo>
                  <a:lnTo>
                    <a:pt x="753" y="6918"/>
                  </a:lnTo>
                  <a:cubicBezTo>
                    <a:pt x="753" y="6716"/>
                    <a:pt x="580" y="6571"/>
                    <a:pt x="377" y="6571"/>
                  </a:cubicBezTo>
                  <a:cubicBezTo>
                    <a:pt x="175" y="6571"/>
                    <a:pt x="1" y="6716"/>
                    <a:pt x="1" y="6918"/>
                  </a:cubicBezTo>
                  <a:lnTo>
                    <a:pt x="1" y="17135"/>
                  </a:lnTo>
                  <a:cubicBezTo>
                    <a:pt x="1" y="17337"/>
                    <a:pt x="175" y="17482"/>
                    <a:pt x="377" y="17482"/>
                  </a:cubicBezTo>
                  <a:lnTo>
                    <a:pt x="18611" y="17482"/>
                  </a:lnTo>
                  <a:cubicBezTo>
                    <a:pt x="18814" y="17482"/>
                    <a:pt x="18987" y="17337"/>
                    <a:pt x="18987" y="17135"/>
                  </a:cubicBezTo>
                  <a:cubicBezTo>
                    <a:pt x="18987" y="17106"/>
                    <a:pt x="18987" y="406"/>
                    <a:pt x="18987" y="377"/>
                  </a:cubicBezTo>
                  <a:cubicBezTo>
                    <a:pt x="18987" y="175"/>
                    <a:pt x="18814" y="1"/>
                    <a:pt x="1861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2"/>
            <p:cNvSpPr/>
            <p:nvPr/>
          </p:nvSpPr>
          <p:spPr>
            <a:xfrm>
              <a:off x="5099675" y="2070102"/>
              <a:ext cx="25417" cy="24468"/>
            </a:xfrm>
            <a:custGeom>
              <a:rect b="b" l="l" r="r" t="t"/>
              <a:pathLst>
                <a:path extrusionOk="0" h="724" w="754">
                  <a:moveTo>
                    <a:pt x="377" y="0"/>
                  </a:moveTo>
                  <a:cubicBezTo>
                    <a:pt x="290" y="0"/>
                    <a:pt x="175" y="29"/>
                    <a:pt x="117" y="116"/>
                  </a:cubicBezTo>
                  <a:cubicBezTo>
                    <a:pt x="30" y="174"/>
                    <a:pt x="1" y="261"/>
                    <a:pt x="1" y="376"/>
                  </a:cubicBezTo>
                  <a:cubicBezTo>
                    <a:pt x="1" y="463"/>
                    <a:pt x="59" y="550"/>
                    <a:pt x="117" y="637"/>
                  </a:cubicBezTo>
                  <a:cubicBezTo>
                    <a:pt x="175" y="695"/>
                    <a:pt x="290" y="724"/>
                    <a:pt x="377" y="724"/>
                  </a:cubicBezTo>
                  <a:cubicBezTo>
                    <a:pt x="464" y="724"/>
                    <a:pt x="551" y="695"/>
                    <a:pt x="638" y="637"/>
                  </a:cubicBezTo>
                  <a:cubicBezTo>
                    <a:pt x="696" y="550"/>
                    <a:pt x="753" y="463"/>
                    <a:pt x="753" y="376"/>
                  </a:cubicBezTo>
                  <a:cubicBezTo>
                    <a:pt x="753" y="261"/>
                    <a:pt x="696" y="174"/>
                    <a:pt x="638" y="116"/>
                  </a:cubicBezTo>
                  <a:cubicBezTo>
                    <a:pt x="551" y="29"/>
                    <a:pt x="464"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 name="Google Shape;201;p22"/>
          <p:cNvGrpSpPr/>
          <p:nvPr/>
        </p:nvGrpSpPr>
        <p:grpSpPr>
          <a:xfrm>
            <a:off x="1482500" y="3316813"/>
            <a:ext cx="640103" cy="640076"/>
            <a:chOff x="1482500" y="3316813"/>
            <a:chExt cx="640103" cy="640076"/>
          </a:xfrm>
        </p:grpSpPr>
        <p:sp>
          <p:nvSpPr>
            <p:cNvPr id="202" name="Google Shape;202;p22"/>
            <p:cNvSpPr/>
            <p:nvPr/>
          </p:nvSpPr>
          <p:spPr>
            <a:xfrm>
              <a:off x="1482500" y="3316813"/>
              <a:ext cx="640103" cy="397756"/>
            </a:xfrm>
            <a:custGeom>
              <a:rect b="b" l="l" r="r" t="t"/>
              <a:pathLst>
                <a:path extrusionOk="0" h="11781" w="18959">
                  <a:moveTo>
                    <a:pt x="1853" y="0"/>
                  </a:moveTo>
                  <a:cubicBezTo>
                    <a:pt x="811" y="0"/>
                    <a:pt x="1" y="840"/>
                    <a:pt x="1" y="1853"/>
                  </a:cubicBezTo>
                  <a:lnTo>
                    <a:pt x="1" y="9928"/>
                  </a:lnTo>
                  <a:cubicBezTo>
                    <a:pt x="1" y="10941"/>
                    <a:pt x="811" y="11780"/>
                    <a:pt x="1853" y="11780"/>
                  </a:cubicBezTo>
                  <a:lnTo>
                    <a:pt x="7815" y="11780"/>
                  </a:lnTo>
                  <a:cubicBezTo>
                    <a:pt x="8018" y="11780"/>
                    <a:pt x="8192" y="11606"/>
                    <a:pt x="8192" y="11404"/>
                  </a:cubicBezTo>
                  <a:cubicBezTo>
                    <a:pt x="8192" y="11201"/>
                    <a:pt x="8018" y="11057"/>
                    <a:pt x="7815" y="11057"/>
                  </a:cubicBezTo>
                  <a:lnTo>
                    <a:pt x="1853" y="11057"/>
                  </a:lnTo>
                  <a:cubicBezTo>
                    <a:pt x="1216" y="11057"/>
                    <a:pt x="724" y="10536"/>
                    <a:pt x="724" y="9928"/>
                  </a:cubicBezTo>
                  <a:lnTo>
                    <a:pt x="724" y="1853"/>
                  </a:lnTo>
                  <a:cubicBezTo>
                    <a:pt x="724" y="1245"/>
                    <a:pt x="1216" y="753"/>
                    <a:pt x="1853" y="753"/>
                  </a:cubicBezTo>
                  <a:lnTo>
                    <a:pt x="17106" y="753"/>
                  </a:lnTo>
                  <a:cubicBezTo>
                    <a:pt x="17714" y="753"/>
                    <a:pt x="18235" y="1245"/>
                    <a:pt x="18235" y="1853"/>
                  </a:cubicBezTo>
                  <a:lnTo>
                    <a:pt x="18235" y="9928"/>
                  </a:lnTo>
                  <a:cubicBezTo>
                    <a:pt x="18235" y="10536"/>
                    <a:pt x="17714" y="11057"/>
                    <a:pt x="17106" y="11057"/>
                  </a:cubicBezTo>
                  <a:lnTo>
                    <a:pt x="11144" y="11057"/>
                  </a:lnTo>
                  <a:cubicBezTo>
                    <a:pt x="10941" y="11057"/>
                    <a:pt x="10767" y="11201"/>
                    <a:pt x="10767" y="11404"/>
                  </a:cubicBezTo>
                  <a:cubicBezTo>
                    <a:pt x="10767" y="11606"/>
                    <a:pt x="10941" y="11780"/>
                    <a:pt x="11144" y="11780"/>
                  </a:cubicBezTo>
                  <a:lnTo>
                    <a:pt x="17106" y="11780"/>
                  </a:lnTo>
                  <a:cubicBezTo>
                    <a:pt x="18119" y="11780"/>
                    <a:pt x="18958" y="10941"/>
                    <a:pt x="18958" y="9928"/>
                  </a:cubicBezTo>
                  <a:lnTo>
                    <a:pt x="18958" y="1853"/>
                  </a:lnTo>
                  <a:cubicBezTo>
                    <a:pt x="18958" y="840"/>
                    <a:pt x="18119" y="0"/>
                    <a:pt x="17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2"/>
            <p:cNvSpPr/>
            <p:nvPr/>
          </p:nvSpPr>
          <p:spPr>
            <a:xfrm>
              <a:off x="1754143" y="3449096"/>
              <a:ext cx="118270" cy="133531"/>
            </a:xfrm>
            <a:custGeom>
              <a:rect b="b" l="l" r="r" t="t"/>
              <a:pathLst>
                <a:path extrusionOk="0" h="3955" w="3503">
                  <a:moveTo>
                    <a:pt x="927" y="742"/>
                  </a:moveTo>
                  <a:cubicBezTo>
                    <a:pt x="956" y="742"/>
                    <a:pt x="985" y="742"/>
                    <a:pt x="1014" y="771"/>
                  </a:cubicBezTo>
                  <a:lnTo>
                    <a:pt x="2664" y="1842"/>
                  </a:lnTo>
                  <a:cubicBezTo>
                    <a:pt x="2750" y="1871"/>
                    <a:pt x="2750" y="1958"/>
                    <a:pt x="2750" y="1987"/>
                  </a:cubicBezTo>
                  <a:cubicBezTo>
                    <a:pt x="2750" y="2016"/>
                    <a:pt x="2750" y="2074"/>
                    <a:pt x="2664" y="2131"/>
                  </a:cubicBezTo>
                  <a:lnTo>
                    <a:pt x="1014" y="3173"/>
                  </a:lnTo>
                  <a:cubicBezTo>
                    <a:pt x="985" y="3202"/>
                    <a:pt x="949" y="3210"/>
                    <a:pt x="916" y="3210"/>
                  </a:cubicBezTo>
                  <a:cubicBezTo>
                    <a:pt x="884" y="3210"/>
                    <a:pt x="855" y="3202"/>
                    <a:pt x="840" y="3202"/>
                  </a:cubicBezTo>
                  <a:cubicBezTo>
                    <a:pt x="811" y="3173"/>
                    <a:pt x="753" y="3116"/>
                    <a:pt x="753" y="3029"/>
                  </a:cubicBezTo>
                  <a:lnTo>
                    <a:pt x="753" y="916"/>
                  </a:lnTo>
                  <a:cubicBezTo>
                    <a:pt x="753" y="829"/>
                    <a:pt x="811" y="771"/>
                    <a:pt x="840" y="771"/>
                  </a:cubicBezTo>
                  <a:cubicBezTo>
                    <a:pt x="869" y="742"/>
                    <a:pt x="898" y="742"/>
                    <a:pt x="927" y="742"/>
                  </a:cubicBezTo>
                  <a:close/>
                  <a:moveTo>
                    <a:pt x="934" y="0"/>
                  </a:moveTo>
                  <a:cubicBezTo>
                    <a:pt x="782" y="0"/>
                    <a:pt x="631" y="36"/>
                    <a:pt x="493" y="105"/>
                  </a:cubicBezTo>
                  <a:cubicBezTo>
                    <a:pt x="203" y="279"/>
                    <a:pt x="1" y="569"/>
                    <a:pt x="1" y="916"/>
                  </a:cubicBezTo>
                  <a:lnTo>
                    <a:pt x="1" y="3029"/>
                  </a:lnTo>
                  <a:cubicBezTo>
                    <a:pt x="1" y="3376"/>
                    <a:pt x="203" y="3665"/>
                    <a:pt x="493" y="3839"/>
                  </a:cubicBezTo>
                  <a:cubicBezTo>
                    <a:pt x="638" y="3926"/>
                    <a:pt x="782" y="3955"/>
                    <a:pt x="927" y="3955"/>
                  </a:cubicBezTo>
                  <a:cubicBezTo>
                    <a:pt x="1101" y="3955"/>
                    <a:pt x="1274" y="3897"/>
                    <a:pt x="1419" y="3810"/>
                  </a:cubicBezTo>
                  <a:lnTo>
                    <a:pt x="3069" y="2739"/>
                  </a:lnTo>
                  <a:cubicBezTo>
                    <a:pt x="3329" y="2566"/>
                    <a:pt x="3503" y="2276"/>
                    <a:pt x="3503" y="1987"/>
                  </a:cubicBezTo>
                  <a:cubicBezTo>
                    <a:pt x="3503" y="1668"/>
                    <a:pt x="3329" y="1379"/>
                    <a:pt x="3069" y="1205"/>
                  </a:cubicBezTo>
                  <a:lnTo>
                    <a:pt x="1419" y="134"/>
                  </a:lnTo>
                  <a:cubicBezTo>
                    <a:pt x="1268" y="44"/>
                    <a:pt x="1101" y="0"/>
                    <a:pt x="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2"/>
            <p:cNvSpPr/>
            <p:nvPr/>
          </p:nvSpPr>
          <p:spPr>
            <a:xfrm>
              <a:off x="1674028" y="3387175"/>
              <a:ext cx="257034" cy="257034"/>
            </a:xfrm>
            <a:custGeom>
              <a:rect b="b" l="l" r="r" t="t"/>
              <a:pathLst>
                <a:path extrusionOk="0" h="7613" w="7613">
                  <a:moveTo>
                    <a:pt x="3792" y="724"/>
                  </a:moveTo>
                  <a:cubicBezTo>
                    <a:pt x="5500" y="724"/>
                    <a:pt x="6889" y="2113"/>
                    <a:pt x="6889" y="3821"/>
                  </a:cubicBezTo>
                  <a:cubicBezTo>
                    <a:pt x="6889" y="5499"/>
                    <a:pt x="5500" y="6889"/>
                    <a:pt x="3792" y="6889"/>
                  </a:cubicBezTo>
                  <a:cubicBezTo>
                    <a:pt x="2113" y="6889"/>
                    <a:pt x="724" y="5499"/>
                    <a:pt x="724" y="3821"/>
                  </a:cubicBezTo>
                  <a:cubicBezTo>
                    <a:pt x="724" y="2113"/>
                    <a:pt x="2113" y="724"/>
                    <a:pt x="3792" y="724"/>
                  </a:cubicBezTo>
                  <a:close/>
                  <a:moveTo>
                    <a:pt x="3792" y="0"/>
                  </a:moveTo>
                  <a:cubicBezTo>
                    <a:pt x="1708" y="0"/>
                    <a:pt x="1" y="1708"/>
                    <a:pt x="1" y="3821"/>
                  </a:cubicBezTo>
                  <a:cubicBezTo>
                    <a:pt x="1" y="5905"/>
                    <a:pt x="1708" y="7612"/>
                    <a:pt x="3792" y="7612"/>
                  </a:cubicBezTo>
                  <a:cubicBezTo>
                    <a:pt x="5905" y="7612"/>
                    <a:pt x="7612" y="5905"/>
                    <a:pt x="7612" y="3821"/>
                  </a:cubicBezTo>
                  <a:cubicBezTo>
                    <a:pt x="7612" y="1708"/>
                    <a:pt x="5905" y="0"/>
                    <a:pt x="37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2"/>
            <p:cNvSpPr/>
            <p:nvPr/>
          </p:nvSpPr>
          <p:spPr>
            <a:xfrm>
              <a:off x="1482500" y="3762417"/>
              <a:ext cx="640103" cy="194472"/>
            </a:xfrm>
            <a:custGeom>
              <a:rect b="b" l="l" r="r" t="t"/>
              <a:pathLst>
                <a:path extrusionOk="0" h="5760" w="18959">
                  <a:moveTo>
                    <a:pt x="7208" y="724"/>
                  </a:moveTo>
                  <a:cubicBezTo>
                    <a:pt x="8076" y="724"/>
                    <a:pt x="8857" y="1361"/>
                    <a:pt x="9060" y="2171"/>
                  </a:cubicBezTo>
                  <a:cubicBezTo>
                    <a:pt x="8278" y="2316"/>
                    <a:pt x="7584" y="2779"/>
                    <a:pt x="7208" y="3444"/>
                  </a:cubicBezTo>
                  <a:cubicBezTo>
                    <a:pt x="6802" y="2779"/>
                    <a:pt x="6137" y="2316"/>
                    <a:pt x="5355" y="2171"/>
                  </a:cubicBezTo>
                  <a:cubicBezTo>
                    <a:pt x="5558" y="1361"/>
                    <a:pt x="6310" y="724"/>
                    <a:pt x="7208" y="724"/>
                  </a:cubicBezTo>
                  <a:close/>
                  <a:moveTo>
                    <a:pt x="11752" y="724"/>
                  </a:moveTo>
                  <a:cubicBezTo>
                    <a:pt x="12649" y="724"/>
                    <a:pt x="13401" y="1361"/>
                    <a:pt x="13604" y="2171"/>
                  </a:cubicBezTo>
                  <a:cubicBezTo>
                    <a:pt x="12822" y="2316"/>
                    <a:pt x="12157" y="2779"/>
                    <a:pt x="11752" y="3444"/>
                  </a:cubicBezTo>
                  <a:cubicBezTo>
                    <a:pt x="11375" y="2779"/>
                    <a:pt x="10710" y="2316"/>
                    <a:pt x="9899" y="2171"/>
                  </a:cubicBezTo>
                  <a:cubicBezTo>
                    <a:pt x="10131" y="1361"/>
                    <a:pt x="10883" y="724"/>
                    <a:pt x="11752" y="724"/>
                  </a:cubicBezTo>
                  <a:close/>
                  <a:moveTo>
                    <a:pt x="2635" y="724"/>
                  </a:moveTo>
                  <a:cubicBezTo>
                    <a:pt x="3532" y="724"/>
                    <a:pt x="4284" y="1332"/>
                    <a:pt x="4487" y="2171"/>
                  </a:cubicBezTo>
                  <a:cubicBezTo>
                    <a:pt x="3242" y="2374"/>
                    <a:pt x="2287" y="3473"/>
                    <a:pt x="2287" y="4805"/>
                  </a:cubicBezTo>
                  <a:lnTo>
                    <a:pt x="2287" y="5036"/>
                  </a:lnTo>
                  <a:lnTo>
                    <a:pt x="724" y="5036"/>
                  </a:lnTo>
                  <a:lnTo>
                    <a:pt x="724" y="2634"/>
                  </a:lnTo>
                  <a:cubicBezTo>
                    <a:pt x="724" y="1592"/>
                    <a:pt x="1593" y="724"/>
                    <a:pt x="2635" y="724"/>
                  </a:cubicBezTo>
                  <a:close/>
                  <a:moveTo>
                    <a:pt x="4921" y="2895"/>
                  </a:moveTo>
                  <a:cubicBezTo>
                    <a:pt x="5963" y="2895"/>
                    <a:pt x="6831" y="3734"/>
                    <a:pt x="6831" y="4805"/>
                  </a:cubicBezTo>
                  <a:lnTo>
                    <a:pt x="6831" y="5036"/>
                  </a:lnTo>
                  <a:lnTo>
                    <a:pt x="3011" y="5036"/>
                  </a:lnTo>
                  <a:lnTo>
                    <a:pt x="3011" y="4805"/>
                  </a:lnTo>
                  <a:cubicBezTo>
                    <a:pt x="3011" y="3734"/>
                    <a:pt x="3879" y="2895"/>
                    <a:pt x="4921" y="2895"/>
                  </a:cubicBezTo>
                  <a:close/>
                  <a:moveTo>
                    <a:pt x="9494" y="2895"/>
                  </a:moveTo>
                  <a:cubicBezTo>
                    <a:pt x="10536" y="2895"/>
                    <a:pt x="11404" y="3734"/>
                    <a:pt x="11404" y="4805"/>
                  </a:cubicBezTo>
                  <a:lnTo>
                    <a:pt x="11404" y="5036"/>
                  </a:lnTo>
                  <a:lnTo>
                    <a:pt x="7584" y="5036"/>
                  </a:lnTo>
                  <a:lnTo>
                    <a:pt x="7584" y="4805"/>
                  </a:lnTo>
                  <a:cubicBezTo>
                    <a:pt x="7584" y="3734"/>
                    <a:pt x="8423" y="2895"/>
                    <a:pt x="9494" y="2895"/>
                  </a:cubicBezTo>
                  <a:close/>
                  <a:moveTo>
                    <a:pt x="14038" y="2895"/>
                  </a:moveTo>
                  <a:cubicBezTo>
                    <a:pt x="15109" y="2895"/>
                    <a:pt x="15948" y="3734"/>
                    <a:pt x="15948" y="4805"/>
                  </a:cubicBezTo>
                  <a:lnTo>
                    <a:pt x="15948" y="5036"/>
                  </a:lnTo>
                  <a:lnTo>
                    <a:pt x="12128" y="5036"/>
                  </a:lnTo>
                  <a:lnTo>
                    <a:pt x="12128" y="4805"/>
                  </a:lnTo>
                  <a:cubicBezTo>
                    <a:pt x="12128" y="3734"/>
                    <a:pt x="12996" y="2895"/>
                    <a:pt x="14038" y="2895"/>
                  </a:cubicBezTo>
                  <a:close/>
                  <a:moveTo>
                    <a:pt x="16324" y="724"/>
                  </a:moveTo>
                  <a:cubicBezTo>
                    <a:pt x="17366" y="724"/>
                    <a:pt x="18235" y="1592"/>
                    <a:pt x="18235" y="2634"/>
                  </a:cubicBezTo>
                  <a:lnTo>
                    <a:pt x="18235" y="5036"/>
                  </a:lnTo>
                  <a:lnTo>
                    <a:pt x="16701" y="5036"/>
                  </a:lnTo>
                  <a:lnTo>
                    <a:pt x="16701" y="4805"/>
                  </a:lnTo>
                  <a:cubicBezTo>
                    <a:pt x="16701" y="3473"/>
                    <a:pt x="15717" y="2374"/>
                    <a:pt x="14472" y="2171"/>
                  </a:cubicBezTo>
                  <a:cubicBezTo>
                    <a:pt x="14675" y="1361"/>
                    <a:pt x="15456" y="724"/>
                    <a:pt x="16324" y="724"/>
                  </a:cubicBezTo>
                  <a:close/>
                  <a:moveTo>
                    <a:pt x="2635" y="0"/>
                  </a:moveTo>
                  <a:cubicBezTo>
                    <a:pt x="1187" y="0"/>
                    <a:pt x="1" y="1187"/>
                    <a:pt x="1" y="2634"/>
                  </a:cubicBezTo>
                  <a:lnTo>
                    <a:pt x="1" y="5384"/>
                  </a:lnTo>
                  <a:cubicBezTo>
                    <a:pt x="1" y="5586"/>
                    <a:pt x="146" y="5760"/>
                    <a:pt x="348" y="5760"/>
                  </a:cubicBezTo>
                  <a:lnTo>
                    <a:pt x="18582" y="5760"/>
                  </a:lnTo>
                  <a:cubicBezTo>
                    <a:pt x="18813" y="5760"/>
                    <a:pt x="18958" y="5586"/>
                    <a:pt x="18958" y="5384"/>
                  </a:cubicBezTo>
                  <a:lnTo>
                    <a:pt x="18958" y="2634"/>
                  </a:lnTo>
                  <a:cubicBezTo>
                    <a:pt x="18958" y="1187"/>
                    <a:pt x="17772" y="0"/>
                    <a:pt x="16324" y="0"/>
                  </a:cubicBezTo>
                  <a:cubicBezTo>
                    <a:pt x="15659" y="0"/>
                    <a:pt x="15022" y="232"/>
                    <a:pt x="14530" y="695"/>
                  </a:cubicBezTo>
                  <a:cubicBezTo>
                    <a:pt x="14327" y="869"/>
                    <a:pt x="14154" y="1071"/>
                    <a:pt x="14038" y="1303"/>
                  </a:cubicBezTo>
                  <a:cubicBezTo>
                    <a:pt x="13575" y="521"/>
                    <a:pt x="12736" y="0"/>
                    <a:pt x="11752" y="0"/>
                  </a:cubicBezTo>
                  <a:cubicBezTo>
                    <a:pt x="11086" y="0"/>
                    <a:pt x="10449" y="232"/>
                    <a:pt x="9957" y="695"/>
                  </a:cubicBezTo>
                  <a:cubicBezTo>
                    <a:pt x="9783" y="869"/>
                    <a:pt x="9610" y="1071"/>
                    <a:pt x="9465" y="1274"/>
                  </a:cubicBezTo>
                  <a:cubicBezTo>
                    <a:pt x="9349" y="1071"/>
                    <a:pt x="9176" y="869"/>
                    <a:pt x="9002" y="695"/>
                  </a:cubicBezTo>
                  <a:cubicBezTo>
                    <a:pt x="8510" y="232"/>
                    <a:pt x="7873" y="0"/>
                    <a:pt x="7208" y="0"/>
                  </a:cubicBezTo>
                  <a:cubicBezTo>
                    <a:pt x="6223" y="0"/>
                    <a:pt x="5384" y="521"/>
                    <a:pt x="4921" y="1274"/>
                  </a:cubicBezTo>
                  <a:cubicBezTo>
                    <a:pt x="4458" y="492"/>
                    <a:pt x="3619" y="0"/>
                    <a:pt x="26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2"/>
            <p:cNvSpPr/>
            <p:nvPr/>
          </p:nvSpPr>
          <p:spPr>
            <a:xfrm>
              <a:off x="1790302" y="3689118"/>
              <a:ext cx="24478" cy="25457"/>
            </a:xfrm>
            <a:custGeom>
              <a:rect b="b" l="l" r="r" t="t"/>
              <a:pathLst>
                <a:path extrusionOk="0" h="754" w="725">
                  <a:moveTo>
                    <a:pt x="348" y="1"/>
                  </a:moveTo>
                  <a:cubicBezTo>
                    <a:pt x="261" y="1"/>
                    <a:pt x="174" y="58"/>
                    <a:pt x="88" y="116"/>
                  </a:cubicBezTo>
                  <a:cubicBezTo>
                    <a:pt x="30" y="174"/>
                    <a:pt x="1" y="290"/>
                    <a:pt x="1" y="377"/>
                  </a:cubicBezTo>
                  <a:cubicBezTo>
                    <a:pt x="1" y="464"/>
                    <a:pt x="30" y="579"/>
                    <a:pt x="88" y="637"/>
                  </a:cubicBezTo>
                  <a:cubicBezTo>
                    <a:pt x="174" y="695"/>
                    <a:pt x="261" y="753"/>
                    <a:pt x="348" y="753"/>
                  </a:cubicBezTo>
                  <a:cubicBezTo>
                    <a:pt x="464" y="753"/>
                    <a:pt x="551" y="695"/>
                    <a:pt x="609" y="637"/>
                  </a:cubicBezTo>
                  <a:cubicBezTo>
                    <a:pt x="695" y="579"/>
                    <a:pt x="724" y="464"/>
                    <a:pt x="724" y="377"/>
                  </a:cubicBezTo>
                  <a:cubicBezTo>
                    <a:pt x="724" y="290"/>
                    <a:pt x="695" y="174"/>
                    <a:pt x="609" y="116"/>
                  </a:cubicBezTo>
                  <a:cubicBezTo>
                    <a:pt x="551" y="58"/>
                    <a:pt x="464" y="1"/>
                    <a:pt x="3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0"/>
          <p:cNvSpPr txBox="1"/>
          <p:nvPr>
            <p:ph type="title"/>
          </p:nvPr>
        </p:nvSpPr>
        <p:spPr>
          <a:xfrm>
            <a:off x="713250" y="781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54" name="Google Shape;354;p40"/>
          <p:cNvSpPr txBox="1"/>
          <p:nvPr/>
        </p:nvSpPr>
        <p:spPr>
          <a:xfrm>
            <a:off x="401500" y="553425"/>
            <a:ext cx="2311200" cy="1002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sz="1700">
                <a:solidFill>
                  <a:schemeClr val="lt1"/>
                </a:solidFill>
                <a:latin typeface="Bookman Old Style"/>
                <a:ea typeface="Bookman Old Style"/>
                <a:cs typeface="Bookman Old Style"/>
                <a:sym typeface="Bookman Old Style"/>
              </a:rPr>
              <a:t>Signup</a:t>
            </a:r>
            <a:r>
              <a:rPr b="1" i="1" lang="en-US" sz="1700">
                <a:solidFill>
                  <a:schemeClr val="lt1"/>
                </a:solidFill>
                <a:latin typeface="Bookman Old Style"/>
                <a:ea typeface="Bookman Old Style"/>
                <a:cs typeface="Bookman Old Style"/>
                <a:sym typeface="Bookman Old Style"/>
              </a:rPr>
              <a:t> Page:</a:t>
            </a:r>
            <a:endParaRPr b="1" i="1" sz="1700">
              <a:solidFill>
                <a:schemeClr val="lt1"/>
              </a:solidFill>
              <a:latin typeface="Bookman Old Style"/>
              <a:ea typeface="Bookman Old Style"/>
              <a:cs typeface="Bookman Old Style"/>
              <a:sym typeface="Bookman Old Style"/>
            </a:endParaRPr>
          </a:p>
          <a:p>
            <a:pPr indent="0" lvl="0" marL="0" rtl="0" algn="just">
              <a:lnSpc>
                <a:spcPct val="115000"/>
              </a:lnSpc>
              <a:spcBef>
                <a:spcPts val="0"/>
              </a:spcBef>
              <a:spcAft>
                <a:spcPts val="0"/>
              </a:spcAft>
              <a:buNone/>
            </a:pPr>
            <a:r>
              <a:t/>
            </a:r>
            <a:endParaRPr b="1" i="1" sz="1700">
              <a:solidFill>
                <a:schemeClr val="lt1"/>
              </a:solidFill>
              <a:latin typeface="Bookman Old Style"/>
              <a:ea typeface="Bookman Old Style"/>
              <a:cs typeface="Bookman Old Style"/>
              <a:sym typeface="Bookman Old Style"/>
            </a:endParaRPr>
          </a:p>
          <a:p>
            <a:pPr indent="0" lvl="0" marL="0" rtl="0" algn="l">
              <a:spcBef>
                <a:spcPts val="0"/>
              </a:spcBef>
              <a:spcAft>
                <a:spcPts val="0"/>
              </a:spcAft>
              <a:buNone/>
            </a:pPr>
            <a:r>
              <a:t/>
            </a:r>
            <a:endParaRPr>
              <a:solidFill>
                <a:schemeClr val="lt1"/>
              </a:solidFill>
              <a:latin typeface="Rockwell"/>
              <a:ea typeface="Rockwell"/>
              <a:cs typeface="Rockwell"/>
              <a:sym typeface="Rockwell"/>
            </a:endParaRPr>
          </a:p>
        </p:txBody>
      </p:sp>
      <p:pic>
        <p:nvPicPr>
          <p:cNvPr id="355" name="Google Shape;355;p40"/>
          <p:cNvPicPr preferRelativeResize="0"/>
          <p:nvPr/>
        </p:nvPicPr>
        <p:blipFill>
          <a:blip r:embed="rId3">
            <a:alphaModFix/>
          </a:blip>
          <a:stretch>
            <a:fillRect/>
          </a:stretch>
        </p:blipFill>
        <p:spPr>
          <a:xfrm>
            <a:off x="1649750" y="1153626"/>
            <a:ext cx="6126499" cy="344706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1"/>
          <p:cNvSpPr txBox="1"/>
          <p:nvPr>
            <p:ph type="title"/>
          </p:nvPr>
        </p:nvSpPr>
        <p:spPr>
          <a:xfrm>
            <a:off x="713250" y="781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61" name="Google Shape;361;p41"/>
          <p:cNvSpPr txBox="1"/>
          <p:nvPr/>
        </p:nvSpPr>
        <p:spPr>
          <a:xfrm>
            <a:off x="401500" y="553425"/>
            <a:ext cx="3288000" cy="1019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sz="1800">
                <a:solidFill>
                  <a:schemeClr val="lt1"/>
                </a:solidFill>
                <a:latin typeface="Bookman Old Style"/>
                <a:ea typeface="Bookman Old Style"/>
                <a:cs typeface="Bookman Old Style"/>
                <a:sym typeface="Bookman Old Style"/>
              </a:rPr>
              <a:t>Login </a:t>
            </a:r>
            <a:r>
              <a:rPr b="1" lang="en-US" sz="1800">
                <a:solidFill>
                  <a:schemeClr val="lt1"/>
                </a:solidFill>
                <a:latin typeface="Bookman Old Style"/>
                <a:ea typeface="Bookman Old Style"/>
                <a:cs typeface="Bookman Old Style"/>
                <a:sym typeface="Bookman Old Style"/>
              </a:rPr>
              <a:t>Successful</a:t>
            </a:r>
            <a:r>
              <a:rPr b="1" i="1" lang="en-US" sz="1800">
                <a:solidFill>
                  <a:schemeClr val="lt1"/>
                </a:solidFill>
                <a:latin typeface="Bookman Old Style"/>
                <a:ea typeface="Bookman Old Style"/>
                <a:cs typeface="Bookman Old Style"/>
                <a:sym typeface="Bookman Old Style"/>
              </a:rPr>
              <a:t> </a:t>
            </a:r>
            <a:r>
              <a:rPr b="1" i="1" lang="en-US" sz="1800">
                <a:solidFill>
                  <a:schemeClr val="lt1"/>
                </a:solidFill>
                <a:latin typeface="Bookman Old Style"/>
                <a:ea typeface="Bookman Old Style"/>
                <a:cs typeface="Bookman Old Style"/>
                <a:sym typeface="Bookman Old Style"/>
              </a:rPr>
              <a:t>Page:</a:t>
            </a:r>
            <a:endParaRPr b="1" i="1" sz="1800">
              <a:solidFill>
                <a:schemeClr val="lt1"/>
              </a:solidFill>
              <a:latin typeface="Bookman Old Style"/>
              <a:ea typeface="Bookman Old Style"/>
              <a:cs typeface="Bookman Old Style"/>
              <a:sym typeface="Bookman Old Style"/>
            </a:endParaRPr>
          </a:p>
          <a:p>
            <a:pPr indent="0" lvl="0" marL="0" rtl="0" algn="just">
              <a:lnSpc>
                <a:spcPct val="115000"/>
              </a:lnSpc>
              <a:spcBef>
                <a:spcPts val="0"/>
              </a:spcBef>
              <a:spcAft>
                <a:spcPts val="0"/>
              </a:spcAft>
              <a:buNone/>
            </a:pPr>
            <a:r>
              <a:t/>
            </a:r>
            <a:endParaRPr b="1" i="1" sz="1700">
              <a:solidFill>
                <a:schemeClr val="lt1"/>
              </a:solidFill>
              <a:latin typeface="Bookman Old Style"/>
              <a:ea typeface="Bookman Old Style"/>
              <a:cs typeface="Bookman Old Style"/>
              <a:sym typeface="Bookman Old Style"/>
            </a:endParaRPr>
          </a:p>
          <a:p>
            <a:pPr indent="0" lvl="0" marL="0" rtl="0" algn="l">
              <a:spcBef>
                <a:spcPts val="0"/>
              </a:spcBef>
              <a:spcAft>
                <a:spcPts val="0"/>
              </a:spcAft>
              <a:buNone/>
            </a:pPr>
            <a:r>
              <a:t/>
            </a:r>
            <a:endParaRPr>
              <a:solidFill>
                <a:schemeClr val="lt1"/>
              </a:solidFill>
              <a:latin typeface="Rockwell"/>
              <a:ea typeface="Rockwell"/>
              <a:cs typeface="Rockwell"/>
              <a:sym typeface="Rockwell"/>
            </a:endParaRPr>
          </a:p>
        </p:txBody>
      </p:sp>
      <p:pic>
        <p:nvPicPr>
          <p:cNvPr id="362" name="Google Shape;362;p41"/>
          <p:cNvPicPr preferRelativeResize="0"/>
          <p:nvPr/>
        </p:nvPicPr>
        <p:blipFill>
          <a:blip r:embed="rId3">
            <a:alphaModFix/>
          </a:blip>
          <a:stretch>
            <a:fillRect/>
          </a:stretch>
        </p:blipFill>
        <p:spPr>
          <a:xfrm>
            <a:off x="1423175" y="998324"/>
            <a:ext cx="6537550" cy="3678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2"/>
          <p:cNvSpPr txBox="1"/>
          <p:nvPr>
            <p:ph type="title"/>
          </p:nvPr>
        </p:nvSpPr>
        <p:spPr>
          <a:xfrm>
            <a:off x="713250" y="781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pic>
        <p:nvPicPr>
          <p:cNvPr id="368" name="Google Shape;368;p42"/>
          <p:cNvPicPr preferRelativeResize="0"/>
          <p:nvPr/>
        </p:nvPicPr>
        <p:blipFill>
          <a:blip r:embed="rId3">
            <a:alphaModFix/>
          </a:blip>
          <a:stretch>
            <a:fillRect/>
          </a:stretch>
        </p:blipFill>
        <p:spPr>
          <a:xfrm>
            <a:off x="920738" y="1034751"/>
            <a:ext cx="7302524" cy="4108749"/>
          </a:xfrm>
          <a:prstGeom prst="rect">
            <a:avLst/>
          </a:prstGeom>
          <a:noFill/>
          <a:ln>
            <a:noFill/>
          </a:ln>
        </p:spPr>
      </p:pic>
      <p:sp>
        <p:nvSpPr>
          <p:cNvPr id="369" name="Google Shape;369;p42"/>
          <p:cNvSpPr txBox="1"/>
          <p:nvPr/>
        </p:nvSpPr>
        <p:spPr>
          <a:xfrm>
            <a:off x="401500" y="553425"/>
            <a:ext cx="2311200" cy="701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sz="1700">
                <a:solidFill>
                  <a:schemeClr val="lt1"/>
                </a:solidFill>
                <a:latin typeface="Bookman Old Style"/>
                <a:ea typeface="Bookman Old Style"/>
                <a:cs typeface="Bookman Old Style"/>
                <a:sym typeface="Bookman Old Style"/>
              </a:rPr>
              <a:t>Home Page:</a:t>
            </a:r>
            <a:endParaRPr b="1" i="1" sz="1700">
              <a:solidFill>
                <a:schemeClr val="lt1"/>
              </a:solidFill>
              <a:latin typeface="Bookman Old Style"/>
              <a:ea typeface="Bookman Old Style"/>
              <a:cs typeface="Bookman Old Style"/>
              <a:sym typeface="Bookman Old Style"/>
            </a:endParaRPr>
          </a:p>
          <a:p>
            <a:pPr indent="0" lvl="0" marL="0" rtl="0" algn="l">
              <a:spcBef>
                <a:spcPts val="0"/>
              </a:spcBef>
              <a:spcAft>
                <a:spcPts val="0"/>
              </a:spcAft>
              <a:buNone/>
            </a:pPr>
            <a:r>
              <a:t/>
            </a:r>
            <a:endParaRPr>
              <a:solidFill>
                <a:schemeClr val="lt1"/>
              </a:solidFill>
              <a:latin typeface="Rockwell"/>
              <a:ea typeface="Rockwell"/>
              <a:cs typeface="Rockwell"/>
              <a:sym typeface="Rockwe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3"/>
          <p:cNvSpPr txBox="1"/>
          <p:nvPr>
            <p:ph type="title"/>
          </p:nvPr>
        </p:nvSpPr>
        <p:spPr>
          <a:xfrm>
            <a:off x="713225" y="2517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75" name="Google Shape;375;p43"/>
          <p:cNvSpPr txBox="1"/>
          <p:nvPr/>
        </p:nvSpPr>
        <p:spPr>
          <a:xfrm>
            <a:off x="748725" y="737875"/>
            <a:ext cx="7378800" cy="1212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i="1" lang="en-US" sz="1900">
                <a:solidFill>
                  <a:schemeClr val="lt1"/>
                </a:solidFill>
              </a:rPr>
              <a:t>Alternative Home Page:</a:t>
            </a:r>
            <a:endParaRPr b="1" i="1" sz="1900">
              <a:solidFill>
                <a:schemeClr val="lt1"/>
              </a:solidFill>
            </a:endParaRPr>
          </a:p>
          <a:p>
            <a:pPr indent="0" lvl="0" marL="0" rtl="0" algn="just">
              <a:lnSpc>
                <a:spcPct val="115000"/>
              </a:lnSpc>
              <a:spcBef>
                <a:spcPts val="0"/>
              </a:spcBef>
              <a:spcAft>
                <a:spcPts val="0"/>
              </a:spcAft>
              <a:buNone/>
            </a:pPr>
            <a:r>
              <a:t/>
            </a:r>
            <a:endParaRPr sz="1300">
              <a:solidFill>
                <a:schemeClr val="lt1"/>
              </a:solidFill>
            </a:endParaRPr>
          </a:p>
          <a:p>
            <a:pPr indent="0" lvl="0" marL="0" rtl="0" algn="just">
              <a:lnSpc>
                <a:spcPct val="115000"/>
              </a:lnSpc>
              <a:spcBef>
                <a:spcPts val="0"/>
              </a:spcBef>
              <a:spcAft>
                <a:spcPts val="0"/>
              </a:spcAft>
              <a:buClr>
                <a:schemeClr val="dk1"/>
              </a:buClr>
              <a:buSzPts val="1100"/>
              <a:buFont typeface="Arial"/>
              <a:buNone/>
            </a:pPr>
            <a:r>
              <a:rPr lang="en-US" sz="1300">
                <a:solidFill>
                  <a:schemeClr val="lt1"/>
                </a:solidFill>
              </a:rPr>
              <a:t>This can be toggled by clicking on the thumbnail/image of the movie or tv show</a:t>
            </a:r>
            <a:endParaRPr sz="1300">
              <a:solidFill>
                <a:schemeClr val="lt1"/>
              </a:solidFill>
            </a:endParaRPr>
          </a:p>
          <a:p>
            <a:pPr indent="0" lvl="0" marL="0" rtl="0" algn="l">
              <a:spcBef>
                <a:spcPts val="0"/>
              </a:spcBef>
              <a:spcAft>
                <a:spcPts val="0"/>
              </a:spcAft>
              <a:buNone/>
            </a:pPr>
            <a:r>
              <a:t/>
            </a:r>
            <a:endParaRPr sz="1500">
              <a:latin typeface="Rockwell"/>
              <a:ea typeface="Rockwell"/>
              <a:cs typeface="Rockwell"/>
              <a:sym typeface="Rockwell"/>
            </a:endParaRPr>
          </a:p>
        </p:txBody>
      </p:sp>
      <p:pic>
        <p:nvPicPr>
          <p:cNvPr id="376" name="Google Shape;376;p43"/>
          <p:cNvPicPr preferRelativeResize="0"/>
          <p:nvPr/>
        </p:nvPicPr>
        <p:blipFill>
          <a:blip r:embed="rId3">
            <a:alphaModFix/>
          </a:blip>
          <a:stretch>
            <a:fillRect/>
          </a:stretch>
        </p:blipFill>
        <p:spPr>
          <a:xfrm>
            <a:off x="1666475" y="1655150"/>
            <a:ext cx="5983676" cy="3366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4"/>
          <p:cNvSpPr txBox="1"/>
          <p:nvPr>
            <p:ph type="title"/>
          </p:nvPr>
        </p:nvSpPr>
        <p:spPr>
          <a:xfrm>
            <a:off x="713225" y="2517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82" name="Google Shape;382;p44"/>
          <p:cNvSpPr txBox="1"/>
          <p:nvPr/>
        </p:nvSpPr>
        <p:spPr>
          <a:xfrm>
            <a:off x="488325" y="889800"/>
            <a:ext cx="4253700" cy="648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a:solidFill>
                  <a:schemeClr val="lt1"/>
                </a:solidFill>
                <a:latin typeface="Bookman Old Style"/>
                <a:ea typeface="Bookman Old Style"/>
                <a:cs typeface="Bookman Old Style"/>
                <a:sym typeface="Bookman Old Style"/>
              </a:rPr>
              <a:t>Home Page with Colour Picker Selected:</a:t>
            </a:r>
            <a:endParaRPr b="1" i="1">
              <a:solidFill>
                <a:schemeClr val="lt1"/>
              </a:solidFill>
              <a:latin typeface="Bookman Old Style"/>
              <a:ea typeface="Bookman Old Style"/>
              <a:cs typeface="Bookman Old Style"/>
              <a:sym typeface="Bookman Old Style"/>
            </a:endParaRPr>
          </a:p>
          <a:p>
            <a:pPr indent="0" lvl="0" marL="0" rtl="0" algn="just">
              <a:lnSpc>
                <a:spcPct val="115000"/>
              </a:lnSpc>
              <a:spcBef>
                <a:spcPts val="0"/>
              </a:spcBef>
              <a:spcAft>
                <a:spcPts val="0"/>
              </a:spcAft>
              <a:buNone/>
            </a:pPr>
            <a:r>
              <a:rPr b="1" i="1" lang="en-US">
                <a:solidFill>
                  <a:schemeClr val="lt1"/>
                </a:solidFill>
                <a:latin typeface="Bookman Old Style"/>
                <a:ea typeface="Bookman Old Style"/>
                <a:cs typeface="Bookman Old Style"/>
                <a:sym typeface="Bookman Old Style"/>
              </a:rPr>
              <a:t> </a:t>
            </a:r>
            <a:endParaRPr b="1" i="1">
              <a:solidFill>
                <a:schemeClr val="lt1"/>
              </a:solidFill>
              <a:latin typeface="Bookman Old Style"/>
              <a:ea typeface="Bookman Old Style"/>
              <a:cs typeface="Bookman Old Style"/>
              <a:sym typeface="Bookman Old Style"/>
            </a:endParaRPr>
          </a:p>
        </p:txBody>
      </p:sp>
      <p:sp>
        <p:nvSpPr>
          <p:cNvPr id="383" name="Google Shape;383;p44"/>
          <p:cNvSpPr txBox="1"/>
          <p:nvPr/>
        </p:nvSpPr>
        <p:spPr>
          <a:xfrm>
            <a:off x="488325" y="1280450"/>
            <a:ext cx="7845600" cy="895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i="1" lang="en-US">
                <a:solidFill>
                  <a:schemeClr val="lt1"/>
                </a:solidFill>
                <a:latin typeface="Bookman Old Style"/>
                <a:ea typeface="Bookman Old Style"/>
                <a:cs typeface="Bookman Old Style"/>
                <a:sym typeface="Bookman Old Style"/>
              </a:rPr>
              <a:t>The colour bucket on the right-hand side can be used to toggle this effect. If active, the colour of the background and the text on the page are altered on the basis of the major accent colour of the thumbnail.</a:t>
            </a:r>
            <a:endParaRPr i="1">
              <a:solidFill>
                <a:schemeClr val="lt1"/>
              </a:solidFill>
              <a:latin typeface="Bookman Old Style"/>
              <a:ea typeface="Bookman Old Style"/>
              <a:cs typeface="Bookman Old Style"/>
              <a:sym typeface="Bookman Old Style"/>
            </a:endParaRPr>
          </a:p>
        </p:txBody>
      </p:sp>
      <p:pic>
        <p:nvPicPr>
          <p:cNvPr id="384" name="Google Shape;384;p44"/>
          <p:cNvPicPr preferRelativeResize="0"/>
          <p:nvPr/>
        </p:nvPicPr>
        <p:blipFill>
          <a:blip r:embed="rId3">
            <a:alphaModFix/>
          </a:blip>
          <a:stretch>
            <a:fillRect/>
          </a:stretch>
        </p:blipFill>
        <p:spPr>
          <a:xfrm>
            <a:off x="0" y="2372550"/>
            <a:ext cx="4732002" cy="2662450"/>
          </a:xfrm>
          <a:prstGeom prst="rect">
            <a:avLst/>
          </a:prstGeom>
          <a:noFill/>
          <a:ln>
            <a:noFill/>
          </a:ln>
        </p:spPr>
      </p:pic>
      <p:pic>
        <p:nvPicPr>
          <p:cNvPr id="385" name="Google Shape;385;p44"/>
          <p:cNvPicPr preferRelativeResize="0"/>
          <p:nvPr/>
        </p:nvPicPr>
        <p:blipFill>
          <a:blip r:embed="rId4">
            <a:alphaModFix/>
          </a:blip>
          <a:stretch>
            <a:fillRect/>
          </a:stretch>
        </p:blipFill>
        <p:spPr>
          <a:xfrm>
            <a:off x="4759600" y="2372550"/>
            <a:ext cx="4253701" cy="2770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5"/>
          <p:cNvSpPr txBox="1"/>
          <p:nvPr>
            <p:ph type="title"/>
          </p:nvPr>
        </p:nvSpPr>
        <p:spPr>
          <a:xfrm>
            <a:off x="713225" y="2517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91" name="Google Shape;391;p45"/>
          <p:cNvSpPr txBox="1"/>
          <p:nvPr/>
        </p:nvSpPr>
        <p:spPr>
          <a:xfrm>
            <a:off x="846400" y="729950"/>
            <a:ext cx="7302900" cy="4026600"/>
          </a:xfrm>
          <a:prstGeom prst="rect">
            <a:avLst/>
          </a:prstGeom>
          <a:noFill/>
          <a:ln>
            <a:noFill/>
          </a:ln>
        </p:spPr>
        <p:txBody>
          <a:bodyPr anchorCtr="0" anchor="t" bIns="91425" lIns="91425" spcFirstLastPara="1" rIns="91425" wrap="square" tIns="91425">
            <a:spAutoFit/>
          </a:bodyPr>
          <a:lstStyle/>
          <a:p>
            <a:pPr indent="-336550" lvl="0" marL="457200" rtl="0" algn="just">
              <a:lnSpc>
                <a:spcPct val="115000"/>
              </a:lnSpc>
              <a:spcBef>
                <a:spcPts val="0"/>
              </a:spcBef>
              <a:spcAft>
                <a:spcPts val="0"/>
              </a:spcAft>
              <a:buClr>
                <a:schemeClr val="lt1"/>
              </a:buClr>
              <a:buSzPts val="1700"/>
              <a:buFont typeface="Bookman Old Style"/>
              <a:buChar char="●"/>
            </a:pPr>
            <a:r>
              <a:rPr lang="en-US" sz="1700">
                <a:solidFill>
                  <a:schemeClr val="lt1"/>
                </a:solidFill>
                <a:latin typeface="Bookman Old Style"/>
                <a:ea typeface="Bookman Old Style"/>
                <a:cs typeface="Bookman Old Style"/>
                <a:sym typeface="Bookman Old Style"/>
              </a:rPr>
              <a:t>The next and previous buttons on the </a:t>
            </a:r>
            <a:r>
              <a:rPr lang="en-US" sz="1700">
                <a:solidFill>
                  <a:schemeClr val="lt1"/>
                </a:solidFill>
                <a:latin typeface="Bookman Old Style"/>
                <a:ea typeface="Bookman Old Style"/>
                <a:cs typeface="Bookman Old Style"/>
                <a:sym typeface="Bookman Old Style"/>
              </a:rPr>
              <a:t>homepage</a:t>
            </a:r>
            <a:r>
              <a:rPr lang="en-US" sz="1700">
                <a:solidFill>
                  <a:schemeClr val="lt1"/>
                </a:solidFill>
                <a:latin typeface="Bookman Old Style"/>
                <a:ea typeface="Bookman Old Style"/>
                <a:cs typeface="Bookman Old Style"/>
                <a:sym typeface="Bookman Old Style"/>
              </a:rPr>
              <a:t> are used to go to the next media recommendation.</a:t>
            </a:r>
            <a:endParaRPr sz="1700">
              <a:solidFill>
                <a:schemeClr val="lt1"/>
              </a:solidFill>
              <a:latin typeface="Bookman Old Style"/>
              <a:ea typeface="Bookman Old Style"/>
              <a:cs typeface="Bookman Old Style"/>
              <a:sym typeface="Bookman Old Style"/>
            </a:endParaRPr>
          </a:p>
          <a:p>
            <a:pPr indent="-336550" lvl="0" marL="457200" rtl="0" algn="just">
              <a:lnSpc>
                <a:spcPct val="115000"/>
              </a:lnSpc>
              <a:spcBef>
                <a:spcPts val="0"/>
              </a:spcBef>
              <a:spcAft>
                <a:spcPts val="0"/>
              </a:spcAft>
              <a:buClr>
                <a:schemeClr val="lt1"/>
              </a:buClr>
              <a:buSzPts val="1700"/>
              <a:buFont typeface="Bookman Old Style"/>
              <a:buChar char="●"/>
            </a:pPr>
            <a:r>
              <a:rPr lang="en-US" sz="1700">
                <a:solidFill>
                  <a:schemeClr val="lt1"/>
                </a:solidFill>
                <a:latin typeface="Bookman Old Style"/>
                <a:ea typeface="Bookman Old Style"/>
                <a:cs typeface="Bookman Old Style"/>
                <a:sym typeface="Bookman Old Style"/>
              </a:rPr>
              <a:t>The navbars on the left and right contain useful functions/ links. </a:t>
            </a:r>
            <a:endParaRPr sz="1700">
              <a:solidFill>
                <a:schemeClr val="lt1"/>
              </a:solidFill>
              <a:latin typeface="Bookman Old Style"/>
              <a:ea typeface="Bookman Old Style"/>
              <a:cs typeface="Bookman Old Style"/>
              <a:sym typeface="Bookman Old Style"/>
            </a:endParaRPr>
          </a:p>
          <a:p>
            <a:pPr indent="-336550" lvl="0" marL="457200" rtl="0" algn="just">
              <a:lnSpc>
                <a:spcPct val="115000"/>
              </a:lnSpc>
              <a:spcBef>
                <a:spcPts val="0"/>
              </a:spcBef>
              <a:spcAft>
                <a:spcPts val="0"/>
              </a:spcAft>
              <a:buClr>
                <a:schemeClr val="lt1"/>
              </a:buClr>
              <a:buSzPts val="1700"/>
              <a:buFont typeface="Bookman Old Style"/>
              <a:buChar char="●"/>
            </a:pPr>
            <a:r>
              <a:rPr lang="en-US" sz="1700">
                <a:solidFill>
                  <a:schemeClr val="lt1"/>
                </a:solidFill>
                <a:latin typeface="Bookman Old Style"/>
                <a:ea typeface="Bookman Old Style"/>
                <a:cs typeface="Bookman Old Style"/>
                <a:sym typeface="Bookman Old Style"/>
              </a:rPr>
              <a:t>On the left navbar, there is the home button, watchlist button, top movies+shows button, top movies button and top shows button in that order from top to bottom. </a:t>
            </a:r>
            <a:endParaRPr sz="1700">
              <a:solidFill>
                <a:schemeClr val="lt1"/>
              </a:solidFill>
              <a:latin typeface="Bookman Old Style"/>
              <a:ea typeface="Bookman Old Style"/>
              <a:cs typeface="Bookman Old Style"/>
              <a:sym typeface="Bookman Old Style"/>
            </a:endParaRPr>
          </a:p>
          <a:p>
            <a:pPr indent="-336550" lvl="0" marL="457200" rtl="0" algn="just">
              <a:lnSpc>
                <a:spcPct val="115000"/>
              </a:lnSpc>
              <a:spcBef>
                <a:spcPts val="0"/>
              </a:spcBef>
              <a:spcAft>
                <a:spcPts val="0"/>
              </a:spcAft>
              <a:buClr>
                <a:schemeClr val="lt1"/>
              </a:buClr>
              <a:buSzPts val="1700"/>
              <a:buFont typeface="Bookman Old Style"/>
              <a:buChar char="●"/>
            </a:pPr>
            <a:r>
              <a:rPr lang="en-US" sz="1700">
                <a:solidFill>
                  <a:schemeClr val="lt1"/>
                </a:solidFill>
                <a:latin typeface="Bookman Old Style"/>
                <a:ea typeface="Bookman Old Style"/>
                <a:cs typeface="Bookman Old Style"/>
                <a:sym typeface="Bookman Old Style"/>
              </a:rPr>
              <a:t>On the right navbar are present the button for the profile page, the coloured background page, the like button and the logout button.</a:t>
            </a:r>
            <a:endParaRPr sz="1700">
              <a:solidFill>
                <a:schemeClr val="lt1"/>
              </a:solidFill>
              <a:latin typeface="Bookman Old Style"/>
              <a:ea typeface="Bookman Old Style"/>
              <a:cs typeface="Bookman Old Style"/>
              <a:sym typeface="Bookman Old Style"/>
            </a:endParaRPr>
          </a:p>
          <a:p>
            <a:pPr indent="-336550" lvl="0" marL="457200" rtl="0" algn="just">
              <a:lnSpc>
                <a:spcPct val="115000"/>
              </a:lnSpc>
              <a:spcBef>
                <a:spcPts val="0"/>
              </a:spcBef>
              <a:spcAft>
                <a:spcPts val="0"/>
              </a:spcAft>
              <a:buClr>
                <a:schemeClr val="lt1"/>
              </a:buClr>
              <a:buSzPts val="1700"/>
              <a:buFont typeface="Bookman Old Style"/>
              <a:buChar char="●"/>
            </a:pPr>
            <a:r>
              <a:rPr lang="en-US" sz="1700">
                <a:solidFill>
                  <a:schemeClr val="lt1"/>
                </a:solidFill>
                <a:latin typeface="Bookman Old Style"/>
                <a:ea typeface="Bookman Old Style"/>
                <a:cs typeface="Bookman Old Style"/>
                <a:sym typeface="Bookman Old Style"/>
              </a:rPr>
              <a:t>The like button is used to add the movie/show to your watchlist and to get new recommendations based on that like.</a:t>
            </a:r>
            <a:endParaRPr sz="1700">
              <a:solidFill>
                <a:schemeClr val="lt1"/>
              </a:solidFill>
              <a:latin typeface="Bookman Old Style"/>
              <a:ea typeface="Bookman Old Style"/>
              <a:cs typeface="Bookman Old Style"/>
              <a:sym typeface="Bookman Old Style"/>
            </a:endParaRPr>
          </a:p>
          <a:p>
            <a:pPr indent="0" lvl="0" marL="0" rtl="0" algn="just">
              <a:lnSpc>
                <a:spcPct val="115000"/>
              </a:lnSpc>
              <a:spcBef>
                <a:spcPts val="0"/>
              </a:spcBef>
              <a:spcAft>
                <a:spcPts val="0"/>
              </a:spcAft>
              <a:buNone/>
            </a:pPr>
            <a:r>
              <a:t/>
            </a:r>
            <a:endParaRPr sz="1500">
              <a:solidFill>
                <a:schemeClr val="lt1"/>
              </a:solidFill>
              <a:latin typeface="Bookman Old Style"/>
              <a:ea typeface="Bookman Old Style"/>
              <a:cs typeface="Bookman Old Style"/>
              <a:sym typeface="Bookman Old Styl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6"/>
          <p:cNvSpPr txBox="1"/>
          <p:nvPr>
            <p:ph type="title"/>
          </p:nvPr>
        </p:nvSpPr>
        <p:spPr>
          <a:xfrm>
            <a:off x="713225" y="251751"/>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FRONT END WEB PAGES:</a:t>
            </a:r>
            <a:endParaRPr/>
          </a:p>
        </p:txBody>
      </p:sp>
      <p:sp>
        <p:nvSpPr>
          <p:cNvPr id="397" name="Google Shape;397;p46"/>
          <p:cNvSpPr txBox="1"/>
          <p:nvPr/>
        </p:nvSpPr>
        <p:spPr>
          <a:xfrm>
            <a:off x="184475" y="596800"/>
            <a:ext cx="3000000" cy="431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i="1" lang="en-US" sz="1600">
                <a:solidFill>
                  <a:schemeClr val="lt1"/>
                </a:solidFill>
                <a:latin typeface="Bookman Old Style"/>
                <a:ea typeface="Bookman Old Style"/>
                <a:cs typeface="Bookman Old Style"/>
                <a:sym typeface="Bookman Old Style"/>
              </a:rPr>
              <a:t>Watchlist Page:</a:t>
            </a:r>
            <a:endParaRPr b="1" i="1" sz="1600">
              <a:solidFill>
                <a:schemeClr val="lt1"/>
              </a:solidFill>
              <a:latin typeface="Bookman Old Style"/>
              <a:ea typeface="Bookman Old Style"/>
              <a:cs typeface="Bookman Old Style"/>
              <a:sym typeface="Bookman Old Style"/>
            </a:endParaRPr>
          </a:p>
        </p:txBody>
      </p:sp>
      <p:pic>
        <p:nvPicPr>
          <p:cNvPr id="398" name="Google Shape;398;p46"/>
          <p:cNvPicPr preferRelativeResize="0"/>
          <p:nvPr/>
        </p:nvPicPr>
        <p:blipFill>
          <a:blip r:embed="rId3">
            <a:alphaModFix/>
          </a:blip>
          <a:stretch>
            <a:fillRect/>
          </a:stretch>
        </p:blipFill>
        <p:spPr>
          <a:xfrm>
            <a:off x="1421975" y="1592175"/>
            <a:ext cx="6117238" cy="3441850"/>
          </a:xfrm>
          <a:prstGeom prst="rect">
            <a:avLst/>
          </a:prstGeom>
          <a:noFill/>
          <a:ln>
            <a:noFill/>
          </a:ln>
        </p:spPr>
      </p:pic>
      <p:sp>
        <p:nvSpPr>
          <p:cNvPr id="399" name="Google Shape;399;p46"/>
          <p:cNvSpPr txBox="1"/>
          <p:nvPr/>
        </p:nvSpPr>
        <p:spPr>
          <a:xfrm>
            <a:off x="271275" y="889800"/>
            <a:ext cx="7932300" cy="845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300">
                <a:solidFill>
                  <a:schemeClr val="lt1"/>
                </a:solidFill>
                <a:latin typeface="Bookman Old Style"/>
                <a:ea typeface="Bookman Old Style"/>
                <a:cs typeface="Bookman Old Style"/>
                <a:sym typeface="Bookman Old Style"/>
              </a:rPr>
              <a:t>You can scroll through all your liked media and the dislike button present on the right is used to remove the media from the list. The recommendations on the home page are updated accordingly.</a:t>
            </a:r>
            <a:endParaRPr sz="1300">
              <a:solidFill>
                <a:schemeClr val="lt1"/>
              </a:solidFill>
              <a:latin typeface="Bookman Old Style"/>
              <a:ea typeface="Bookman Old Style"/>
              <a:cs typeface="Bookman Old Style"/>
              <a:sym typeface="Bookman Old Styl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7"/>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lang="en-US"/>
              <a:t>BACK END WEB PAGES:</a:t>
            </a:r>
            <a:endParaRPr/>
          </a:p>
        </p:txBody>
      </p:sp>
      <p:sp>
        <p:nvSpPr>
          <p:cNvPr id="405" name="Google Shape;405;p47"/>
          <p:cNvSpPr txBox="1"/>
          <p:nvPr/>
        </p:nvSpPr>
        <p:spPr>
          <a:xfrm>
            <a:off x="1030725" y="1224625"/>
            <a:ext cx="740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ckwell"/>
              <a:ea typeface="Rockwell"/>
              <a:cs typeface="Rockwell"/>
              <a:sym typeface="Rockwell"/>
            </a:endParaRPr>
          </a:p>
        </p:txBody>
      </p:sp>
      <p:pic>
        <p:nvPicPr>
          <p:cNvPr id="406" name="Google Shape;406;p47"/>
          <p:cNvPicPr preferRelativeResize="0"/>
          <p:nvPr/>
        </p:nvPicPr>
        <p:blipFill>
          <a:blip r:embed="rId3">
            <a:alphaModFix/>
          </a:blip>
          <a:stretch>
            <a:fillRect/>
          </a:stretch>
        </p:blipFill>
        <p:spPr>
          <a:xfrm>
            <a:off x="2332496" y="888250"/>
            <a:ext cx="4479015" cy="41837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8"/>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BACK END WEB PAGES:</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
        <p:nvSpPr>
          <p:cNvPr id="412" name="Google Shape;412;p48"/>
          <p:cNvSpPr txBox="1"/>
          <p:nvPr/>
        </p:nvSpPr>
        <p:spPr>
          <a:xfrm>
            <a:off x="1265475" y="1163425"/>
            <a:ext cx="5878200" cy="3555600"/>
          </a:xfrm>
          <a:prstGeom prst="rect">
            <a:avLst/>
          </a:prstGeom>
          <a:noFill/>
          <a:ln>
            <a:noFill/>
          </a:ln>
        </p:spPr>
        <p:txBody>
          <a:bodyPr anchorCtr="0" anchor="t" bIns="91425" lIns="91425" spcFirstLastPara="1" rIns="91425" wrap="square" tIns="91425">
            <a:spAutoFit/>
          </a:bodyPr>
          <a:lstStyle/>
          <a:p>
            <a:pPr indent="-228600" lvl="0" marL="228600" rtl="0" algn="just">
              <a:lnSpc>
                <a:spcPct val="115000"/>
              </a:lnSpc>
              <a:spcBef>
                <a:spcPts val="0"/>
              </a:spcBef>
              <a:spcAft>
                <a:spcPts val="0"/>
              </a:spcAft>
              <a:buClr>
                <a:schemeClr val="dk1"/>
              </a:buClr>
              <a:buSzPts val="1100"/>
              <a:buFont typeface="Arial"/>
              <a:buNone/>
            </a:pPr>
            <a:r>
              <a:rPr lang="en-US" sz="1200">
                <a:solidFill>
                  <a:schemeClr val="lt1"/>
                </a:solidFill>
              </a:rPr>
              <a:t>1)</a:t>
            </a:r>
            <a:r>
              <a:rPr lang="en-US" sz="700">
                <a:solidFill>
                  <a:schemeClr val="lt1"/>
                </a:solidFill>
                <a:latin typeface="Times New Roman"/>
                <a:ea typeface="Times New Roman"/>
                <a:cs typeface="Times New Roman"/>
                <a:sym typeface="Times New Roman"/>
              </a:rPr>
              <a:t>    </a:t>
            </a:r>
            <a:r>
              <a:rPr lang="en-US" sz="1200">
                <a:solidFill>
                  <a:schemeClr val="lt1"/>
                </a:solidFill>
              </a:rPr>
              <a:t>Database:</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The database of our system is stored in a json format. We have 5 json files that handle the database needs of our system:</a:t>
            </a:r>
            <a:endParaRPr sz="1200">
              <a:solidFill>
                <a:schemeClr val="lt1"/>
              </a:solidFill>
            </a:endParaRPr>
          </a:p>
          <a:p>
            <a:pPr indent="-228600" lvl="0" marL="685800" rtl="0" algn="just">
              <a:lnSpc>
                <a:spcPct val="115000"/>
              </a:lnSpc>
              <a:spcBef>
                <a:spcPts val="0"/>
              </a:spcBef>
              <a:spcAft>
                <a:spcPts val="0"/>
              </a:spcAft>
              <a:buClr>
                <a:schemeClr val="dk1"/>
              </a:buClr>
              <a:buSzPts val="1100"/>
              <a:buFont typeface="Arial"/>
              <a:buNone/>
            </a:pPr>
            <a:r>
              <a:rPr lang="en-US" sz="1200">
                <a:solidFill>
                  <a:schemeClr val="lt1"/>
                </a:solidFill>
              </a:rPr>
              <a:t>·</a:t>
            </a:r>
            <a:r>
              <a:rPr lang="en-US" sz="700">
                <a:solidFill>
                  <a:schemeClr val="lt1"/>
                </a:solidFill>
                <a:latin typeface="Times New Roman"/>
                <a:ea typeface="Times New Roman"/>
                <a:cs typeface="Times New Roman"/>
                <a:sym typeface="Times New Roman"/>
              </a:rPr>
              <a:t>   	</a:t>
            </a:r>
            <a:r>
              <a:rPr lang="en-US" sz="1200">
                <a:solidFill>
                  <a:schemeClr val="lt1"/>
                </a:solidFill>
              </a:rPr>
              <a:t>Media.json: This file contains all the information on various movies and tv shows like the Title, Description, Thumbnail, Date, Genres, Rating, Votes, Director, Actors and Runtime for the Top Movies and Tv Shows scraped from IMDb. The database contains the url of the thumbnail from which the thumbnail is retrieved and displayed on the webpage at the time of execution.</a:t>
            </a:r>
            <a:endParaRPr sz="1200">
              <a:solidFill>
                <a:schemeClr val="lt1"/>
              </a:solidFill>
            </a:endParaRPr>
          </a:p>
          <a:p>
            <a:pPr indent="-228600" lvl="0" marL="685800" rtl="0" algn="just">
              <a:lnSpc>
                <a:spcPct val="115000"/>
              </a:lnSpc>
              <a:spcBef>
                <a:spcPts val="0"/>
              </a:spcBef>
              <a:spcAft>
                <a:spcPts val="0"/>
              </a:spcAft>
              <a:buClr>
                <a:schemeClr val="dk1"/>
              </a:buClr>
              <a:buSzPts val="1100"/>
              <a:buFont typeface="Arial"/>
              <a:buNone/>
            </a:pPr>
            <a:r>
              <a:rPr lang="en-US" sz="1200">
                <a:solidFill>
                  <a:schemeClr val="lt1"/>
                </a:solidFill>
              </a:rPr>
              <a:t>·</a:t>
            </a:r>
            <a:r>
              <a:rPr lang="en-US" sz="700">
                <a:solidFill>
                  <a:schemeClr val="lt1"/>
                </a:solidFill>
                <a:latin typeface="Times New Roman"/>
                <a:ea typeface="Times New Roman"/>
                <a:cs typeface="Times New Roman"/>
                <a:sym typeface="Times New Roman"/>
              </a:rPr>
              <a:t>   	</a:t>
            </a:r>
            <a:r>
              <a:rPr lang="en-US" sz="1200">
                <a:solidFill>
                  <a:schemeClr val="lt1"/>
                </a:solidFill>
              </a:rPr>
              <a:t>Movies.json: This file contains all of the information like the Title, Description, etc. mentioned above but for only the Top Movies.</a:t>
            </a:r>
            <a:endParaRPr sz="1200">
              <a:solidFill>
                <a:schemeClr val="lt1"/>
              </a:solidFill>
            </a:endParaRPr>
          </a:p>
          <a:p>
            <a:pPr indent="-228600" lvl="0" marL="685800" rtl="0" algn="just">
              <a:lnSpc>
                <a:spcPct val="115000"/>
              </a:lnSpc>
              <a:spcBef>
                <a:spcPts val="0"/>
              </a:spcBef>
              <a:spcAft>
                <a:spcPts val="0"/>
              </a:spcAft>
              <a:buClr>
                <a:schemeClr val="dk1"/>
              </a:buClr>
              <a:buSzPts val="1100"/>
              <a:buFont typeface="Arial"/>
              <a:buNone/>
            </a:pPr>
            <a:r>
              <a:rPr lang="en-US" sz="1200">
                <a:solidFill>
                  <a:schemeClr val="lt1"/>
                </a:solidFill>
              </a:rPr>
              <a:t>·</a:t>
            </a:r>
            <a:r>
              <a:rPr lang="en-US" sz="700">
                <a:solidFill>
                  <a:schemeClr val="lt1"/>
                </a:solidFill>
                <a:latin typeface="Times New Roman"/>
                <a:ea typeface="Times New Roman"/>
                <a:cs typeface="Times New Roman"/>
                <a:sym typeface="Times New Roman"/>
              </a:rPr>
              <a:t>   	</a:t>
            </a:r>
            <a:r>
              <a:rPr lang="en-US" sz="1200">
                <a:solidFill>
                  <a:schemeClr val="lt1"/>
                </a:solidFill>
              </a:rPr>
              <a:t>Shows.json: This file contains all of the information like the Title, Description, etc. mentioned above but for only the Top Movies.</a:t>
            </a:r>
            <a:endParaRPr sz="1200">
              <a:solidFill>
                <a:schemeClr val="lt1"/>
              </a:solidFill>
            </a:endParaRPr>
          </a:p>
          <a:p>
            <a:pPr indent="-228600" lvl="0" marL="685800" rtl="0" algn="just">
              <a:lnSpc>
                <a:spcPct val="115000"/>
              </a:lnSpc>
              <a:spcBef>
                <a:spcPts val="0"/>
              </a:spcBef>
              <a:spcAft>
                <a:spcPts val="0"/>
              </a:spcAft>
              <a:buClr>
                <a:schemeClr val="dk1"/>
              </a:buClr>
              <a:buSzPts val="1100"/>
              <a:buFont typeface="Arial"/>
              <a:buNone/>
            </a:pPr>
            <a:r>
              <a:rPr lang="en-US" sz="1200">
                <a:solidFill>
                  <a:schemeClr val="lt1"/>
                </a:solidFill>
              </a:rPr>
              <a:t>·</a:t>
            </a:r>
            <a:r>
              <a:rPr lang="en-US" sz="700">
                <a:solidFill>
                  <a:schemeClr val="lt1"/>
                </a:solidFill>
                <a:latin typeface="Times New Roman"/>
                <a:ea typeface="Times New Roman"/>
                <a:cs typeface="Times New Roman"/>
                <a:sym typeface="Times New Roman"/>
              </a:rPr>
              <a:t>   	</a:t>
            </a:r>
            <a:r>
              <a:rPr lang="en-US" sz="1200">
                <a:solidFill>
                  <a:schemeClr val="lt1"/>
                </a:solidFill>
              </a:rPr>
              <a:t>Users.json: This contains the user registration and login information like their Name, Username, Email and password which are stored upon successful registration and referred for validation when a user tries to login.</a:t>
            </a:r>
            <a:endParaRPr sz="12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9"/>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BACK END WEB PAGES:</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
        <p:nvSpPr>
          <p:cNvPr id="418" name="Google Shape;418;p49"/>
          <p:cNvSpPr txBox="1"/>
          <p:nvPr/>
        </p:nvSpPr>
        <p:spPr>
          <a:xfrm>
            <a:off x="1530800" y="836850"/>
            <a:ext cx="5878200" cy="4223700"/>
          </a:xfrm>
          <a:prstGeom prst="rect">
            <a:avLst/>
          </a:prstGeom>
          <a:noFill/>
          <a:ln>
            <a:noFill/>
          </a:ln>
        </p:spPr>
        <p:txBody>
          <a:bodyPr anchorCtr="0" anchor="t" bIns="91425" lIns="91425" spcFirstLastPara="1" rIns="91425" wrap="square" tIns="91425">
            <a:spAutoFit/>
          </a:bodyPr>
          <a:lstStyle/>
          <a:p>
            <a:pPr indent="-228600" lvl="0" marL="228600" rtl="0" algn="just">
              <a:lnSpc>
                <a:spcPct val="115000"/>
              </a:lnSpc>
              <a:spcBef>
                <a:spcPts val="0"/>
              </a:spcBef>
              <a:spcAft>
                <a:spcPts val="0"/>
              </a:spcAft>
              <a:buClr>
                <a:schemeClr val="dk1"/>
              </a:buClr>
              <a:buSzPts val="1100"/>
              <a:buFont typeface="Arial"/>
              <a:buNone/>
            </a:pPr>
            <a:r>
              <a:rPr lang="en-US" sz="1200">
                <a:solidFill>
                  <a:schemeClr val="lt1"/>
                </a:solidFill>
              </a:rPr>
              <a:t>2) </a:t>
            </a:r>
            <a:r>
              <a:rPr lang="en-US" sz="700">
                <a:solidFill>
                  <a:schemeClr val="lt1"/>
                </a:solidFill>
                <a:latin typeface="Times New Roman"/>
                <a:ea typeface="Times New Roman"/>
                <a:cs typeface="Times New Roman"/>
                <a:sym typeface="Times New Roman"/>
              </a:rPr>
              <a:t>  </a:t>
            </a:r>
            <a:r>
              <a:rPr lang="en-US" sz="1200">
                <a:solidFill>
                  <a:schemeClr val="lt1"/>
                </a:solidFill>
              </a:rPr>
              <a:t>Scraping:</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The IMDb URL from which data is scraped is</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u="sng">
                <a:solidFill>
                  <a:schemeClr val="lt1"/>
                </a:solidFill>
                <a:hlinkClick r:id="rId3">
                  <a:extLst>
                    <a:ext uri="{A12FA001-AC4F-418D-AE19-62706E023703}">
                      <ahyp:hlinkClr val="tx"/>
                    </a:ext>
                  </a:extLst>
                </a:hlinkClick>
              </a:rPr>
              <a:t>https://www.imdb.com/search/title/?title_type=feature,tv_series&amp;count=250</a:t>
            </a:r>
            <a:endParaRPr sz="1200" u="sng">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We utilize selenium, firefox webdriver, beautiful soup and lxml parser to scrape the information from the URL. Selenium is used to retrieve the content from the URL. Since IMDb employs a lazy loading strategy, we need to scroll the content of the entire webpage using selenium and the firefox/chrome webdriver. The webdriver is run in a headless mode which causes the Firefox Browser to open silently in the background, perform the operation and close without opening any sort of GUI. It takes about 70 seconds to scroll the entire webpage and load all of the data in the page. We then perform the get request on the webpage and retrieve the contents of the entire webpage.</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We then utilize beautiful soup and lxml to parse the data and retrieve the necessary information. It is processed with the help of Regex and stored in a pandas dataframe. The dataframe is then exported to the file media.json. Overall, it takes about 80 seconds to execute. Similarly the movies.json and shows.json are also updated which brings the execution time of the database update to about ~250 seconds.</a:t>
            </a:r>
            <a:endParaRPr sz="1200">
              <a:solidFill>
                <a:schemeClr val="lt1"/>
              </a:solidFill>
            </a:endParaRPr>
          </a:p>
          <a:p>
            <a:pPr indent="0" lvl="0" marL="0" rtl="0" algn="l">
              <a:spcBef>
                <a:spcPts val="0"/>
              </a:spcBef>
              <a:spcAft>
                <a:spcPts val="0"/>
              </a:spcAft>
              <a:buNone/>
            </a:pPr>
            <a:r>
              <a:t/>
            </a:r>
            <a:endParaRPr>
              <a:latin typeface="Rockwell"/>
              <a:ea typeface="Rockwell"/>
              <a:cs typeface="Rockwell"/>
              <a:sym typeface="Rockwe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23"/>
          <p:cNvCxnSpPr/>
          <p:nvPr/>
        </p:nvCxnSpPr>
        <p:spPr>
          <a:xfrm>
            <a:off x="713225" y="1237625"/>
            <a:ext cx="7717500" cy="0"/>
          </a:xfrm>
          <a:prstGeom prst="straightConnector1">
            <a:avLst/>
          </a:prstGeom>
          <a:noFill/>
          <a:ln cap="flat" cmpd="sng" w="19050">
            <a:solidFill>
              <a:schemeClr val="lt1"/>
            </a:solidFill>
            <a:prstDash val="solid"/>
            <a:round/>
            <a:headEnd len="sm" w="sm" type="none"/>
            <a:tailEnd len="sm" w="sm" type="none"/>
          </a:ln>
        </p:spPr>
      </p:cxnSp>
      <p:sp>
        <p:nvSpPr>
          <p:cNvPr id="212" name="Google Shape;212;p23"/>
          <p:cNvSpPr txBox="1"/>
          <p:nvPr>
            <p:ph type="title"/>
          </p:nvPr>
        </p:nvSpPr>
        <p:spPr>
          <a:xfrm>
            <a:off x="713225" y="649900"/>
            <a:ext cx="7717500" cy="4782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sz="2700"/>
              <a:t>INTRODUCTION:</a:t>
            </a:r>
            <a:endParaRPr b="1" sz="2700"/>
          </a:p>
        </p:txBody>
      </p:sp>
      <p:sp>
        <p:nvSpPr>
          <p:cNvPr id="213" name="Google Shape;213;p23"/>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Finding media to watch takes a long time and more often than not consumes more time than the time spent watching it. Our system helps save time for users by recommending movies, tv shows, etc. to watch that is similar in genre, ratings, etc. to the type of media the user likes to watch.</a:t>
            </a:r>
            <a:endParaRPr/>
          </a:p>
          <a:p>
            <a:pPr indent="-228600" lvl="0" marL="457200" rtl="0" algn="l">
              <a:lnSpc>
                <a:spcPct val="120000"/>
              </a:lnSpc>
              <a:spcBef>
                <a:spcPts val="0"/>
              </a:spcBef>
              <a:spcAft>
                <a:spcPts val="0"/>
              </a:spcAft>
              <a:buClr>
                <a:schemeClr val="lt1"/>
              </a:buClr>
              <a:buSzPts val="1400"/>
              <a:buNone/>
            </a:pPr>
            <a:r>
              <a:t/>
            </a:r>
            <a:endParaRPr/>
          </a:p>
        </p:txBody>
      </p:sp>
      <p:grpSp>
        <p:nvGrpSpPr>
          <p:cNvPr id="214" name="Google Shape;214;p23"/>
          <p:cNvGrpSpPr/>
          <p:nvPr/>
        </p:nvGrpSpPr>
        <p:grpSpPr>
          <a:xfrm>
            <a:off x="7791488" y="690350"/>
            <a:ext cx="397290" cy="397290"/>
            <a:chOff x="7791488" y="690350"/>
            <a:chExt cx="397290" cy="397290"/>
          </a:xfrm>
        </p:grpSpPr>
        <p:sp>
          <p:nvSpPr>
            <p:cNvPr id="215" name="Google Shape;215;p23"/>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3"/>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3"/>
            <p:cNvSpPr/>
            <p:nvPr/>
          </p:nvSpPr>
          <p:spPr>
            <a:xfrm>
              <a:off x="7791488" y="865078"/>
              <a:ext cx="397290" cy="47983"/>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3"/>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3"/>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3"/>
            <p:cNvSpPr/>
            <p:nvPr/>
          </p:nvSpPr>
          <p:spPr>
            <a:xfrm>
              <a:off x="7832632" y="731494"/>
              <a:ext cx="314995" cy="314995"/>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21" name="Google Shape;221;p23"/>
          <p:cNvPicPr preferRelativeResize="0"/>
          <p:nvPr/>
        </p:nvPicPr>
        <p:blipFill rotWithShape="1">
          <a:blip r:embed="rId3">
            <a:alphaModFix/>
          </a:blip>
          <a:srcRect b="238" l="44873" r="15932" t="189"/>
          <a:stretch/>
        </p:blipFill>
        <p:spPr>
          <a:xfrm>
            <a:off x="713225" y="4146487"/>
            <a:ext cx="7717500" cy="44328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0"/>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BACK END WEB PAGES:</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
        <p:nvSpPr>
          <p:cNvPr id="424" name="Google Shape;424;p50"/>
          <p:cNvSpPr txBox="1"/>
          <p:nvPr/>
        </p:nvSpPr>
        <p:spPr>
          <a:xfrm>
            <a:off x="1051150" y="1214450"/>
            <a:ext cx="5878200" cy="3586500"/>
          </a:xfrm>
          <a:prstGeom prst="rect">
            <a:avLst/>
          </a:prstGeom>
          <a:noFill/>
          <a:ln>
            <a:noFill/>
          </a:ln>
        </p:spPr>
        <p:txBody>
          <a:bodyPr anchorCtr="0" anchor="t" bIns="91425" lIns="91425" spcFirstLastPara="1" rIns="91425" wrap="square" tIns="91425">
            <a:spAutoFit/>
          </a:bodyPr>
          <a:lstStyle/>
          <a:p>
            <a:pPr indent="-228600" lvl="0" marL="228600" rtl="0" algn="just">
              <a:lnSpc>
                <a:spcPct val="115000"/>
              </a:lnSpc>
              <a:spcBef>
                <a:spcPts val="0"/>
              </a:spcBef>
              <a:spcAft>
                <a:spcPts val="0"/>
              </a:spcAft>
              <a:buClr>
                <a:schemeClr val="dk1"/>
              </a:buClr>
              <a:buSzPts val="1100"/>
              <a:buFont typeface="Arial"/>
              <a:buNone/>
            </a:pPr>
            <a:r>
              <a:rPr lang="en-US" sz="1200">
                <a:solidFill>
                  <a:schemeClr val="lt1"/>
                </a:solidFill>
              </a:rPr>
              <a:t>3)</a:t>
            </a:r>
            <a:r>
              <a:rPr lang="en-US" sz="700">
                <a:solidFill>
                  <a:schemeClr val="lt1"/>
                </a:solidFill>
                <a:latin typeface="Times New Roman"/>
                <a:ea typeface="Times New Roman"/>
                <a:cs typeface="Times New Roman"/>
                <a:sym typeface="Times New Roman"/>
              </a:rPr>
              <a:t>    </a:t>
            </a:r>
            <a:r>
              <a:rPr lang="en-US" sz="1200">
                <a:solidFill>
                  <a:schemeClr val="lt1"/>
                </a:solidFill>
              </a:rPr>
              <a:t>Flask:</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Flask is used in our project for the purpose of hosting the frontend and streaming the latest data to the frontend. The validation and backend for User Login, Registration, Creation of Session has all been done using flask. There are four main URL’s created in flask for the purpose of streaming the data to the frontend: /stream, /response, /like, /dislike. In the frontend, JavaScript and AJAX have been used to send the id of the media for which we would like data to be streamed to the /response URL via a GET request. That id is then provided to the Stream function which retrieves the data of the id from the dataframe imported via the json db and then returns it. In the frontend XMLHttpRequest is then used to perform a request on the stream url and retrieve the data for displaying. JavaScript is used to update the data instantaneously on the browser side. Similar to the response url, when the user presses the like/dislike button on the frontend, the id is sent to the like/dislike urls which update the likes.json database and dataframe and are then used to update the recommendations.</a:t>
            </a:r>
            <a:endParaRPr sz="1200">
              <a:solidFill>
                <a:schemeClr val="lt1"/>
              </a:solidFill>
            </a:endParaRPr>
          </a:p>
          <a:p>
            <a:pPr indent="0" lvl="0" marL="0" rtl="0" algn="l">
              <a:spcBef>
                <a:spcPts val="0"/>
              </a:spcBef>
              <a:spcAft>
                <a:spcPts val="0"/>
              </a:spcAft>
              <a:buNone/>
            </a:pPr>
            <a:r>
              <a:t/>
            </a:r>
            <a:endParaRPr>
              <a:latin typeface="Rockwell"/>
              <a:ea typeface="Rockwell"/>
              <a:cs typeface="Rockwell"/>
              <a:sym typeface="Rockwe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1"/>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BACK END WEB PAGES:</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
        <p:nvSpPr>
          <p:cNvPr id="430" name="Google Shape;430;p51"/>
          <p:cNvSpPr txBox="1"/>
          <p:nvPr/>
        </p:nvSpPr>
        <p:spPr>
          <a:xfrm>
            <a:off x="1775725" y="1204225"/>
            <a:ext cx="5878200" cy="3798900"/>
          </a:xfrm>
          <a:prstGeom prst="rect">
            <a:avLst/>
          </a:prstGeom>
          <a:noFill/>
          <a:ln>
            <a:noFill/>
          </a:ln>
        </p:spPr>
        <p:txBody>
          <a:bodyPr anchorCtr="0" anchor="t" bIns="91425" lIns="91425" spcFirstLastPara="1" rIns="91425" wrap="square" tIns="91425">
            <a:spAutoFit/>
          </a:bodyPr>
          <a:lstStyle/>
          <a:p>
            <a:pPr indent="-228600" lvl="0" marL="228600" rtl="0" algn="just">
              <a:lnSpc>
                <a:spcPct val="115000"/>
              </a:lnSpc>
              <a:spcBef>
                <a:spcPts val="0"/>
              </a:spcBef>
              <a:spcAft>
                <a:spcPts val="0"/>
              </a:spcAft>
              <a:buClr>
                <a:schemeClr val="dk1"/>
              </a:buClr>
              <a:buSzPts val="1100"/>
              <a:buFont typeface="Arial"/>
              <a:buNone/>
            </a:pPr>
            <a:r>
              <a:rPr lang="en-US" sz="1200">
                <a:solidFill>
                  <a:schemeClr val="lt1"/>
                </a:solidFill>
              </a:rPr>
              <a:t>4)</a:t>
            </a:r>
            <a:r>
              <a:rPr lang="en-US" sz="700">
                <a:solidFill>
                  <a:schemeClr val="lt1"/>
                </a:solidFill>
                <a:latin typeface="Times New Roman"/>
                <a:ea typeface="Times New Roman"/>
                <a:cs typeface="Times New Roman"/>
                <a:sym typeface="Times New Roman"/>
              </a:rPr>
              <a:t>    </a:t>
            </a:r>
            <a:r>
              <a:rPr lang="en-US" sz="1200">
                <a:solidFill>
                  <a:schemeClr val="lt1"/>
                </a:solidFill>
              </a:rPr>
              <a:t>Recommendations:</a:t>
            </a:r>
            <a:endParaRPr sz="1200">
              <a:solidFill>
                <a:schemeClr val="lt1"/>
              </a:solidFill>
            </a:endParaRPr>
          </a:p>
          <a:p>
            <a:pPr indent="0" lvl="0" marL="228600" rtl="0" algn="just">
              <a:lnSpc>
                <a:spcPct val="115000"/>
              </a:lnSpc>
              <a:spcBef>
                <a:spcPts val="0"/>
              </a:spcBef>
              <a:spcAft>
                <a:spcPts val="0"/>
              </a:spcAft>
              <a:buClr>
                <a:schemeClr val="dk1"/>
              </a:buClr>
              <a:buSzPts val="1100"/>
              <a:buFont typeface="Arial"/>
              <a:buNone/>
            </a:pPr>
            <a:r>
              <a:rPr lang="en-US" sz="1200">
                <a:solidFill>
                  <a:schemeClr val="lt1"/>
                </a:solidFill>
              </a:rPr>
              <a:t>The recommendations thread of our project takes the liked ids provided by the likes dataframe/database and tries to find similar media to recommend to the user. This is accomplished by performing Machine Learning on the data of the movies/tv shows which the user likes. We have implemented basic Language Processing on the Genre of the Media and its Description. For this purpose we have used the CountVectorizer and TFIDVectorizer functions provided by the Sklearn library. We have two functions genre-based recommender and content-based recommender which perform the ML tasks and return similar indices to the provided ids. We then merge the results using an algorithm which first appends the media present in both of the lists, then it appends the remaining media from the genre-based recommender and then finally the remaining media from the content-based recommender. The same algorithm is then applied to merge these results with the previous recommendations with the new list taking position of genre-based and the old recommendations taking the place of the content-based. The list is then provided to the flask module for streaming to the frontend.</a:t>
            </a:r>
            <a:endParaRPr sz="1200">
              <a:solidFill>
                <a:schemeClr val="lt1"/>
              </a:solidFill>
            </a:endParaRPr>
          </a:p>
          <a:p>
            <a:pPr indent="0" lvl="0" marL="0" rtl="0" algn="l">
              <a:spcBef>
                <a:spcPts val="0"/>
              </a:spcBef>
              <a:spcAft>
                <a:spcPts val="0"/>
              </a:spcAft>
              <a:buNone/>
            </a:pPr>
            <a:r>
              <a:t/>
            </a:r>
            <a:endParaRPr>
              <a:latin typeface="Rockwell"/>
              <a:ea typeface="Rockwell"/>
              <a:cs typeface="Rockwell"/>
              <a:sym typeface="Rockwe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2"/>
          <p:cNvSpPr txBox="1"/>
          <p:nvPr>
            <p:ph idx="1" type="body"/>
          </p:nvPr>
        </p:nvSpPr>
        <p:spPr>
          <a:xfrm>
            <a:off x="879000" y="1297400"/>
            <a:ext cx="7386000" cy="3271500"/>
          </a:xfrm>
          <a:prstGeom prst="rect">
            <a:avLst/>
          </a:prstGeom>
        </p:spPr>
        <p:txBody>
          <a:bodyPr anchorCtr="0" anchor="t" bIns="91425" lIns="91425" spcFirstLastPara="1" rIns="91425" wrap="square" tIns="91425">
            <a:noAutofit/>
          </a:bodyPr>
          <a:lstStyle/>
          <a:p>
            <a:pPr indent="-22860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5)</a:t>
            </a:r>
            <a:r>
              <a:rPr lang="en-US" sz="700">
                <a:latin typeface="Times New Roman"/>
                <a:ea typeface="Times New Roman"/>
                <a:cs typeface="Times New Roman"/>
                <a:sym typeface="Times New Roman"/>
              </a:rPr>
              <a:t>    </a:t>
            </a:r>
            <a:r>
              <a:rPr lang="en-US" sz="1200">
                <a:latin typeface="Arial"/>
                <a:ea typeface="Arial"/>
                <a:cs typeface="Arial"/>
                <a:sym typeface="Arial"/>
              </a:rPr>
              <a:t>Multi-threaded Execution:</a:t>
            </a:r>
            <a:endParaRPr sz="1200">
              <a:latin typeface="Arial"/>
              <a:ea typeface="Arial"/>
              <a:cs typeface="Arial"/>
              <a:sym typeface="Arial"/>
            </a:endParaRPr>
          </a:p>
          <a:p>
            <a:pPr indent="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The main file of the project main.py contains the code for the multithreaded execution of the project. It has 3 threads running simultaneously during the execution of the program: Scraping and updating the database, Running Flask and Updating Recommendations. We have made a flowchart to demonstrate the flow of the threads.</a:t>
            </a:r>
            <a:endParaRPr sz="1200">
              <a:latin typeface="Arial"/>
              <a:ea typeface="Arial"/>
              <a:cs typeface="Arial"/>
              <a:sym typeface="Arial"/>
            </a:endParaRPr>
          </a:p>
          <a:p>
            <a:pPr indent="0" lvl="0" marL="0" rtl="0" algn="l">
              <a:spcBef>
                <a:spcPts val="0"/>
              </a:spcBef>
              <a:spcAft>
                <a:spcPts val="0"/>
              </a:spcAft>
              <a:buNone/>
            </a:pPr>
            <a:r>
              <a:t/>
            </a:r>
            <a:endParaRPr/>
          </a:p>
        </p:txBody>
      </p:sp>
      <p:sp>
        <p:nvSpPr>
          <p:cNvPr id="436" name="Google Shape;436;p52"/>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BACK END WEB PAGES:</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3"/>
          <p:cNvSpPr txBox="1"/>
          <p:nvPr>
            <p:ph idx="1" type="body"/>
          </p:nvPr>
        </p:nvSpPr>
        <p:spPr>
          <a:xfrm>
            <a:off x="879000" y="936000"/>
            <a:ext cx="7386000" cy="3271500"/>
          </a:xfrm>
          <a:prstGeom prst="rect">
            <a:avLst/>
          </a:prstGeom>
        </p:spPr>
        <p:txBody>
          <a:bodyPr anchorCtr="0" anchor="t" bIns="91425" lIns="91425" spcFirstLastPara="1" rIns="91425" wrap="square" tIns="91425">
            <a:noAutofit/>
          </a:bodyPr>
          <a:lstStyle/>
          <a:p>
            <a:pPr indent="-22860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1)</a:t>
            </a:r>
            <a:r>
              <a:rPr lang="en-US" sz="700">
                <a:solidFill>
                  <a:srgbClr val="333333"/>
                </a:solidFill>
                <a:latin typeface="Times New Roman"/>
                <a:ea typeface="Times New Roman"/>
                <a:cs typeface="Times New Roman"/>
                <a:sym typeface="Times New Roman"/>
              </a:rPr>
              <a:t>    </a:t>
            </a:r>
            <a:r>
              <a:rPr lang="en-US" sz="1200">
                <a:latin typeface="Arial"/>
                <a:ea typeface="Arial"/>
                <a:cs typeface="Arial"/>
                <a:sym typeface="Arial"/>
              </a:rPr>
              <a:t>Scraping:</a:t>
            </a:r>
            <a:endParaRPr sz="1200">
              <a:latin typeface="Arial"/>
              <a:ea typeface="Arial"/>
              <a:cs typeface="Arial"/>
              <a:sym typeface="Arial"/>
            </a:endParaRPr>
          </a:p>
          <a:p>
            <a:pPr indent="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All the functions in scraper.py are contained in the Scraper Class.</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a:t>
            </a:r>
            <a:r>
              <a:rPr lang="en-US" sz="700">
                <a:latin typeface="Times New Roman"/>
                <a:ea typeface="Times New Roman"/>
                <a:cs typeface="Times New Roman"/>
                <a:sym typeface="Times New Roman"/>
              </a:rPr>
              <a:t>          </a:t>
            </a:r>
            <a:r>
              <a:rPr lang="en-US" sz="1200">
                <a:latin typeface="Arial"/>
                <a:ea typeface="Arial"/>
                <a:cs typeface="Arial"/>
                <a:sym typeface="Arial"/>
              </a:rPr>
              <a:t>__init__():</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The constructor of the scraper class loads the Selenium Webdriver and gets the data from the url.</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a:t>
            </a:r>
            <a:r>
              <a:rPr lang="en-US" sz="700">
                <a:latin typeface="Times New Roman"/>
                <a:ea typeface="Times New Roman"/>
                <a:cs typeface="Times New Roman"/>
                <a:sym typeface="Times New Roman"/>
              </a:rPr>
              <a:t>          </a:t>
            </a:r>
            <a:r>
              <a:rPr lang="en-US" sz="1200">
                <a:latin typeface="Arial"/>
                <a:ea typeface="Arial"/>
                <a:cs typeface="Arial"/>
                <a:sym typeface="Arial"/>
              </a:rPr>
              <a:t>articleTitle():</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parses the received data and returns the title of the page.</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III.</a:t>
            </a:r>
            <a:r>
              <a:rPr lang="en-US" sz="700">
                <a:latin typeface="Times New Roman"/>
                <a:ea typeface="Times New Roman"/>
                <a:cs typeface="Times New Roman"/>
                <a:sym typeface="Times New Roman"/>
              </a:rPr>
              <a:t>          </a:t>
            </a:r>
            <a:r>
              <a:rPr lang="en-US" sz="1200">
                <a:latin typeface="Arial"/>
                <a:ea typeface="Arial"/>
                <a:cs typeface="Arial"/>
                <a:sym typeface="Arial"/>
              </a:rPr>
              <a:t>bodyContent():</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parses the received data and returns the collection of &lt;div&gt; tags that contain the main data.</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IV.</a:t>
            </a:r>
            <a:r>
              <a:rPr lang="en-US" sz="700">
                <a:latin typeface="Times New Roman"/>
                <a:ea typeface="Times New Roman"/>
                <a:cs typeface="Times New Roman"/>
                <a:sym typeface="Times New Roman"/>
              </a:rPr>
              <a:t>          </a:t>
            </a:r>
            <a:r>
              <a:rPr lang="en-US" sz="1200">
                <a:latin typeface="Arial"/>
                <a:ea typeface="Arial"/>
                <a:cs typeface="Arial"/>
                <a:sym typeface="Arial"/>
              </a:rPr>
              <a:t>mediaData():</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iterates over and parses the &lt;div&gt; tags received from bodyContent() and after processing the data, stores it in a pandas dataframe and returns it.</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V.</a:t>
            </a:r>
            <a:r>
              <a:rPr lang="en-US" sz="700">
                <a:latin typeface="Times New Roman"/>
                <a:ea typeface="Times New Roman"/>
                <a:cs typeface="Times New Roman"/>
                <a:sym typeface="Times New Roman"/>
              </a:rPr>
              <a:t>          </a:t>
            </a:r>
            <a:r>
              <a:rPr lang="en-US" sz="1200">
                <a:latin typeface="Arial"/>
                <a:ea typeface="Arial"/>
                <a:cs typeface="Arial"/>
                <a:sym typeface="Arial"/>
              </a:rPr>
              <a:t>main():</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calls all of the above functions and after receiving the media info dataframe, stores it in the json db.</a:t>
            </a:r>
            <a:endParaRPr sz="1200">
              <a:latin typeface="Arial"/>
              <a:ea typeface="Arial"/>
              <a:cs typeface="Arial"/>
              <a:sym typeface="Arial"/>
            </a:endParaRPr>
          </a:p>
          <a:p>
            <a:pPr indent="0" lvl="0" marL="0" rtl="0" algn="l">
              <a:spcBef>
                <a:spcPts val="0"/>
              </a:spcBef>
              <a:spcAft>
                <a:spcPts val="0"/>
              </a:spcAft>
              <a:buNone/>
            </a:pPr>
            <a:r>
              <a:t/>
            </a:r>
            <a:endParaRPr/>
          </a:p>
        </p:txBody>
      </p:sp>
      <p:sp>
        <p:nvSpPr>
          <p:cNvPr id="442" name="Google Shape;442;p53"/>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Functions Implemented</a:t>
            </a:r>
            <a:r>
              <a:rPr lang="en-US"/>
              <a:t>:</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4"/>
          <p:cNvSpPr txBox="1"/>
          <p:nvPr>
            <p:ph idx="1" type="body"/>
          </p:nvPr>
        </p:nvSpPr>
        <p:spPr>
          <a:xfrm>
            <a:off x="879000" y="1297400"/>
            <a:ext cx="7386000" cy="3271500"/>
          </a:xfrm>
          <a:prstGeom prst="rect">
            <a:avLst/>
          </a:prstGeom>
        </p:spPr>
        <p:txBody>
          <a:bodyPr anchorCtr="0" anchor="t" bIns="91425" lIns="91425" spcFirstLastPara="1" rIns="91425" wrap="square" tIns="91425">
            <a:noAutofit/>
          </a:bodyPr>
          <a:lstStyle/>
          <a:p>
            <a:pPr indent="-22860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2)</a:t>
            </a:r>
            <a:r>
              <a:rPr lang="en-US" sz="700">
                <a:latin typeface="Times New Roman"/>
                <a:ea typeface="Times New Roman"/>
                <a:cs typeface="Times New Roman"/>
                <a:sym typeface="Times New Roman"/>
              </a:rPr>
              <a:t>    </a:t>
            </a:r>
            <a:r>
              <a:rPr lang="en-US" sz="1200">
                <a:latin typeface="Arial"/>
                <a:ea typeface="Arial"/>
                <a:cs typeface="Arial"/>
                <a:sym typeface="Arial"/>
              </a:rPr>
              <a:t>Flask:</a:t>
            </a:r>
            <a:endParaRPr sz="1200">
              <a:latin typeface="Arial"/>
              <a:ea typeface="Arial"/>
              <a:cs typeface="Arial"/>
              <a:sym typeface="Arial"/>
            </a:endParaRPr>
          </a:p>
          <a:p>
            <a:pPr indent="0" lvl="0" marL="0" rtl="0" algn="l">
              <a:spcBef>
                <a:spcPts val="0"/>
              </a:spcBef>
              <a:spcAft>
                <a:spcPts val="0"/>
              </a:spcAft>
              <a:buNone/>
            </a:pPr>
            <a:r>
              <a:rPr lang="en-US" sz="1200">
                <a:latin typeface="Arial"/>
                <a:ea typeface="Arial"/>
                <a:cs typeface="Arial"/>
                <a:sym typeface="Arial"/>
              </a:rPr>
              <a:t>In flask_website.py, there are a total of 16 python functions each of which is bound to and corresponds to a particular path on the hosted backend on localhost. Several routes are defined using @app.route() function of flask and each of them has a bound function which renders the html pages, sets sessions, performs validations, redirects to another url, streams the data and alters database based on user response.</a:t>
            </a:r>
            <a:endParaRPr/>
          </a:p>
        </p:txBody>
      </p:sp>
      <p:sp>
        <p:nvSpPr>
          <p:cNvPr id="448" name="Google Shape;448;p54"/>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Functions Implemented:</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5"/>
          <p:cNvSpPr txBox="1"/>
          <p:nvPr>
            <p:ph idx="1" type="body"/>
          </p:nvPr>
        </p:nvSpPr>
        <p:spPr>
          <a:xfrm>
            <a:off x="879000" y="936000"/>
            <a:ext cx="7386000" cy="3271500"/>
          </a:xfrm>
          <a:prstGeom prst="rect">
            <a:avLst/>
          </a:prstGeom>
        </p:spPr>
        <p:txBody>
          <a:bodyPr anchorCtr="0" anchor="t" bIns="91425" lIns="91425" spcFirstLastPara="1" rIns="91425" wrap="square" tIns="91425">
            <a:noAutofit/>
          </a:bodyPr>
          <a:lstStyle/>
          <a:p>
            <a:pPr indent="-22860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3)</a:t>
            </a:r>
            <a:r>
              <a:rPr lang="en-US" sz="700">
                <a:latin typeface="Times New Roman"/>
                <a:ea typeface="Times New Roman"/>
                <a:cs typeface="Times New Roman"/>
                <a:sym typeface="Times New Roman"/>
              </a:rPr>
              <a:t>    </a:t>
            </a:r>
            <a:r>
              <a:rPr lang="en-US" sz="1200">
                <a:latin typeface="Arial"/>
                <a:ea typeface="Arial"/>
                <a:cs typeface="Arial"/>
                <a:sym typeface="Arial"/>
              </a:rPr>
              <a:t>Recommendations:</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a:t>
            </a:r>
            <a:r>
              <a:rPr lang="en-US" sz="700">
                <a:latin typeface="Times New Roman"/>
                <a:ea typeface="Times New Roman"/>
                <a:cs typeface="Times New Roman"/>
                <a:sym typeface="Times New Roman"/>
              </a:rPr>
              <a:t>          </a:t>
            </a:r>
            <a:r>
              <a:rPr lang="en-US" sz="1200">
                <a:latin typeface="Arial"/>
                <a:ea typeface="Arial"/>
                <a:cs typeface="Arial"/>
                <a:sym typeface="Arial"/>
              </a:rPr>
              <a:t>genreBasedRecommender():</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uses the CountVectorizer from Sklearn to process the genres of the media in the database and returns the list of indices it determines is similar to the provided index.</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a:t>
            </a:r>
            <a:r>
              <a:rPr lang="en-US" sz="700">
                <a:latin typeface="Times New Roman"/>
                <a:ea typeface="Times New Roman"/>
                <a:cs typeface="Times New Roman"/>
                <a:sym typeface="Times New Roman"/>
              </a:rPr>
              <a:t>          </a:t>
            </a:r>
            <a:r>
              <a:rPr lang="en-US" sz="1200">
                <a:latin typeface="Arial"/>
                <a:ea typeface="Arial"/>
                <a:cs typeface="Arial"/>
                <a:sym typeface="Arial"/>
              </a:rPr>
              <a:t>contentBasedRecommender():</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uses the TFIDVectorizer from Sklearn to process the descriptions of the media in the database and returns the list of indices it determines is similar to the provided index.</a:t>
            </a:r>
            <a:endParaRPr sz="1200">
              <a:latin typeface="Arial"/>
              <a:ea typeface="Arial"/>
              <a:cs typeface="Arial"/>
              <a:sym typeface="Arial"/>
            </a:endParaRPr>
          </a:p>
          <a:p>
            <a:pPr indent="0" lvl="0" marL="0" rtl="0" algn="just">
              <a:lnSpc>
                <a:spcPct val="115000"/>
              </a:lnSpc>
              <a:spcBef>
                <a:spcPts val="120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III.</a:t>
            </a:r>
            <a:r>
              <a:rPr lang="en-US" sz="700">
                <a:latin typeface="Times New Roman"/>
                <a:ea typeface="Times New Roman"/>
                <a:cs typeface="Times New Roman"/>
                <a:sym typeface="Times New Roman"/>
              </a:rPr>
              <a:t>          </a:t>
            </a:r>
            <a:r>
              <a:rPr lang="en-US" sz="1200">
                <a:latin typeface="Arial"/>
                <a:ea typeface="Arial"/>
                <a:cs typeface="Arial"/>
                <a:sym typeface="Arial"/>
              </a:rPr>
              <a:t>merge():</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contains the implementation of the merging algorithm which combines the two lists provided to it. The explaination of the algorithm is provided in the implementation details.</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IV.</a:t>
            </a:r>
            <a:r>
              <a:rPr lang="en-US" sz="700">
                <a:latin typeface="Times New Roman"/>
                <a:ea typeface="Times New Roman"/>
                <a:cs typeface="Times New Roman"/>
                <a:sym typeface="Times New Roman"/>
              </a:rPr>
              <a:t>          </a:t>
            </a:r>
            <a:r>
              <a:rPr lang="en-US" sz="1200">
                <a:latin typeface="Arial"/>
                <a:ea typeface="Arial"/>
                <a:cs typeface="Arial"/>
                <a:sym typeface="Arial"/>
              </a:rPr>
              <a:t>main():</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This function calls all the above functions, and then uses the merging algorithm explained in implementation details to merge the recommendations with each other, then with the global recommendations list and the finally extend the global recommendations list.</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0" lvl="0" marL="0" rtl="0" algn="l">
              <a:spcBef>
                <a:spcPts val="0"/>
              </a:spcBef>
              <a:spcAft>
                <a:spcPts val="0"/>
              </a:spcAft>
              <a:buNone/>
            </a:pPr>
            <a:r>
              <a:t/>
            </a:r>
            <a:endParaRPr/>
          </a:p>
        </p:txBody>
      </p:sp>
      <p:sp>
        <p:nvSpPr>
          <p:cNvPr id="454" name="Google Shape;454;p55"/>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Functions Implemented:</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6"/>
          <p:cNvSpPr txBox="1"/>
          <p:nvPr>
            <p:ph idx="1" type="body"/>
          </p:nvPr>
        </p:nvSpPr>
        <p:spPr>
          <a:xfrm>
            <a:off x="879000" y="1297400"/>
            <a:ext cx="7386000" cy="3271500"/>
          </a:xfrm>
          <a:prstGeom prst="rect">
            <a:avLst/>
          </a:prstGeom>
        </p:spPr>
        <p:txBody>
          <a:bodyPr anchorCtr="0" anchor="t" bIns="91425" lIns="91425" spcFirstLastPara="1" rIns="91425" wrap="square" tIns="91425">
            <a:noAutofit/>
          </a:bodyPr>
          <a:lstStyle/>
          <a:p>
            <a:pPr indent="-228600" lvl="0" marL="2286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4)</a:t>
            </a:r>
            <a:r>
              <a:rPr lang="en-US" sz="700">
                <a:latin typeface="Times New Roman"/>
                <a:ea typeface="Times New Roman"/>
                <a:cs typeface="Times New Roman"/>
                <a:sym typeface="Times New Roman"/>
              </a:rPr>
              <a:t>    </a:t>
            </a:r>
            <a:r>
              <a:rPr lang="en-US" sz="1200">
                <a:latin typeface="Arial"/>
                <a:ea typeface="Arial"/>
                <a:cs typeface="Arial"/>
                <a:sym typeface="Arial"/>
              </a:rPr>
              <a:t>Multi-threaded Execution:</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a:t>
            </a:r>
            <a:r>
              <a:rPr lang="en-US" sz="700">
                <a:latin typeface="Times New Roman"/>
                <a:ea typeface="Times New Roman"/>
                <a:cs typeface="Times New Roman"/>
                <a:sym typeface="Times New Roman"/>
              </a:rPr>
              <a:t>          </a:t>
            </a:r>
            <a:r>
              <a:rPr lang="en-US" sz="1200">
                <a:latin typeface="Arial"/>
                <a:ea typeface="Arial"/>
                <a:cs typeface="Arial"/>
                <a:sym typeface="Arial"/>
              </a:rPr>
              <a:t>updateDB():</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After set time intervals, it calls the main() function of the Scraper class which updates the db.</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a:t>
            </a:r>
            <a:r>
              <a:rPr lang="en-US" sz="700">
                <a:latin typeface="Times New Roman"/>
                <a:ea typeface="Times New Roman"/>
                <a:cs typeface="Times New Roman"/>
                <a:sym typeface="Times New Roman"/>
              </a:rPr>
              <a:t>          </a:t>
            </a:r>
            <a:r>
              <a:rPr lang="en-US" sz="1200">
                <a:latin typeface="Arial"/>
                <a:ea typeface="Arial"/>
                <a:cs typeface="Arial"/>
                <a:sym typeface="Arial"/>
              </a:rPr>
              <a:t>flask_app():</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It executes the run function of flask.</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III.</a:t>
            </a:r>
            <a:r>
              <a:rPr lang="en-US" sz="700">
                <a:latin typeface="Times New Roman"/>
                <a:ea typeface="Times New Roman"/>
                <a:cs typeface="Times New Roman"/>
                <a:sym typeface="Times New Roman"/>
              </a:rPr>
              <a:t>          </a:t>
            </a:r>
            <a:r>
              <a:rPr lang="en-US" sz="1200">
                <a:latin typeface="Arial"/>
                <a:ea typeface="Arial"/>
                <a:cs typeface="Arial"/>
                <a:sym typeface="Arial"/>
              </a:rPr>
              <a:t>recommender():</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It calls the main() function of recommender.py and the updates the recommended_ids list of flask_website.py with the returned recommendations.</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 </a:t>
            </a:r>
            <a:endParaRPr sz="1200">
              <a:latin typeface="Arial"/>
              <a:ea typeface="Arial"/>
              <a:cs typeface="Arial"/>
              <a:sym typeface="Arial"/>
            </a:endParaRPr>
          </a:p>
          <a:p>
            <a:pPr indent="-685800" lvl="0" marL="685800" rtl="0" algn="just">
              <a:lnSpc>
                <a:spcPct val="115000"/>
              </a:lnSpc>
              <a:spcBef>
                <a:spcPts val="0"/>
              </a:spcBef>
              <a:spcAft>
                <a:spcPts val="0"/>
              </a:spcAft>
              <a:buClr>
                <a:schemeClr val="dk1"/>
              </a:buClr>
              <a:buSzPts val="1100"/>
              <a:buFont typeface="Arial"/>
              <a:buNone/>
            </a:pPr>
            <a:r>
              <a:rPr lang="en-US" sz="700">
                <a:latin typeface="Times New Roman"/>
                <a:ea typeface="Times New Roman"/>
                <a:cs typeface="Times New Roman"/>
                <a:sym typeface="Times New Roman"/>
              </a:rPr>
              <a:t>            </a:t>
            </a:r>
            <a:r>
              <a:rPr lang="en-US" sz="1200">
                <a:latin typeface="Arial"/>
                <a:ea typeface="Arial"/>
                <a:cs typeface="Arial"/>
                <a:sym typeface="Arial"/>
              </a:rPr>
              <a:t>IV.</a:t>
            </a:r>
            <a:r>
              <a:rPr lang="en-US" sz="700">
                <a:latin typeface="Times New Roman"/>
                <a:ea typeface="Times New Roman"/>
                <a:cs typeface="Times New Roman"/>
                <a:sym typeface="Times New Roman"/>
              </a:rPr>
              <a:t>          </a:t>
            </a:r>
            <a:r>
              <a:rPr lang="en-US" sz="1200">
                <a:latin typeface="Arial"/>
                <a:ea typeface="Arial"/>
                <a:cs typeface="Arial"/>
                <a:sym typeface="Arial"/>
              </a:rPr>
              <a:t>main():</a:t>
            </a:r>
            <a:endParaRPr sz="1200">
              <a:latin typeface="Arial"/>
              <a:ea typeface="Arial"/>
              <a:cs typeface="Arial"/>
              <a:sym typeface="Arial"/>
            </a:endParaRPr>
          </a:p>
          <a:p>
            <a:pPr indent="0" lvl="0" marL="685800" rtl="0" algn="just">
              <a:lnSpc>
                <a:spcPct val="115000"/>
              </a:lnSpc>
              <a:spcBef>
                <a:spcPts val="0"/>
              </a:spcBef>
              <a:spcAft>
                <a:spcPts val="0"/>
              </a:spcAft>
              <a:buClr>
                <a:schemeClr val="dk1"/>
              </a:buClr>
              <a:buSzPts val="1100"/>
              <a:buFont typeface="Arial"/>
              <a:buNone/>
            </a:pPr>
            <a:r>
              <a:rPr lang="en-US" sz="1200">
                <a:latin typeface="Arial"/>
                <a:ea typeface="Arial"/>
                <a:cs typeface="Arial"/>
                <a:sym typeface="Arial"/>
              </a:rPr>
              <a:t>It creates three threads each of which is bound to one of the above functions and starts the execution of the multithreaded application.</a:t>
            </a:r>
            <a:endParaRPr sz="1200">
              <a:latin typeface="Arial"/>
              <a:ea typeface="Arial"/>
              <a:cs typeface="Arial"/>
              <a:sym typeface="Arial"/>
            </a:endParaRPr>
          </a:p>
          <a:p>
            <a:pPr indent="0" lvl="0" marL="0" rtl="0" algn="l">
              <a:spcBef>
                <a:spcPts val="0"/>
              </a:spcBef>
              <a:spcAft>
                <a:spcPts val="0"/>
              </a:spcAft>
              <a:buNone/>
            </a:pPr>
            <a:r>
              <a:t/>
            </a:r>
            <a:endParaRPr/>
          </a:p>
        </p:txBody>
      </p:sp>
      <p:sp>
        <p:nvSpPr>
          <p:cNvPr id="460" name="Google Shape;460;p56"/>
          <p:cNvSpPr txBox="1"/>
          <p:nvPr>
            <p:ph type="title"/>
          </p:nvPr>
        </p:nvSpPr>
        <p:spPr>
          <a:xfrm>
            <a:off x="713225" y="304237"/>
            <a:ext cx="7717500" cy="47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2800"/>
              <a:buFont typeface="Bookman Old Style"/>
              <a:buNone/>
            </a:pPr>
            <a:r>
              <a:rPr lang="en-US"/>
              <a:t>Functions Implemented:</a:t>
            </a:r>
            <a:endParaRPr/>
          </a:p>
          <a:p>
            <a:pPr indent="0" lvl="0" marL="0" rtl="0" algn="ctr">
              <a:lnSpc>
                <a:spcPct val="90000"/>
              </a:lnSpc>
              <a:spcBef>
                <a:spcPts val="0"/>
              </a:spcBef>
              <a:spcAft>
                <a:spcPts val="0"/>
              </a:spcAft>
              <a:buClr>
                <a:schemeClr val="lt1"/>
              </a:buClr>
              <a:buSzPts val="2800"/>
              <a:buFont typeface="Bookman Old Style"/>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7"/>
          <p:cNvSpPr txBox="1"/>
          <p:nvPr>
            <p:ph type="title"/>
          </p:nvPr>
        </p:nvSpPr>
        <p:spPr>
          <a:xfrm>
            <a:off x="662200" y="170250"/>
            <a:ext cx="77175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sz="2850"/>
              <a:t>BACKEND(</a:t>
            </a:r>
            <a:r>
              <a:rPr lang="en-US" sz="2500" u="sng">
                <a:latin typeface="Arial"/>
                <a:ea typeface="Arial"/>
                <a:cs typeface="Arial"/>
                <a:sym typeface="Arial"/>
              </a:rPr>
              <a:t>execution of flask and updating of recommendations based on addition to liked list)</a:t>
            </a:r>
            <a:r>
              <a:rPr b="0" lang="en-US" sz="1700" u="sng">
                <a:latin typeface="Arial"/>
                <a:ea typeface="Arial"/>
                <a:cs typeface="Arial"/>
                <a:sym typeface="Arial"/>
              </a:rPr>
              <a:t>:</a:t>
            </a:r>
            <a:endParaRPr sz="3050"/>
          </a:p>
        </p:txBody>
      </p:sp>
      <p:pic>
        <p:nvPicPr>
          <p:cNvPr id="466" name="Google Shape;466;p57"/>
          <p:cNvPicPr preferRelativeResize="0"/>
          <p:nvPr/>
        </p:nvPicPr>
        <p:blipFill>
          <a:blip r:embed="rId3">
            <a:alphaModFix/>
          </a:blip>
          <a:stretch>
            <a:fillRect/>
          </a:stretch>
        </p:blipFill>
        <p:spPr>
          <a:xfrm>
            <a:off x="1091275" y="1249900"/>
            <a:ext cx="6430050" cy="36169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8"/>
          <p:cNvSpPr txBox="1"/>
          <p:nvPr>
            <p:ph type="title"/>
          </p:nvPr>
        </p:nvSpPr>
        <p:spPr>
          <a:xfrm>
            <a:off x="662200" y="170250"/>
            <a:ext cx="7717500" cy="4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sz="2850"/>
              <a:t>BACKEND(</a:t>
            </a:r>
            <a:r>
              <a:rPr b="0" lang="en-US" sz="2400" u="sng">
                <a:latin typeface="Arial"/>
                <a:ea typeface="Arial"/>
                <a:cs typeface="Arial"/>
                <a:sym typeface="Arial"/>
              </a:rPr>
              <a:t>Media.json database:</a:t>
            </a:r>
            <a:r>
              <a:rPr lang="en-US" sz="2400" u="sng">
                <a:latin typeface="Arial"/>
                <a:ea typeface="Arial"/>
                <a:cs typeface="Arial"/>
                <a:sym typeface="Arial"/>
              </a:rPr>
              <a:t>)</a:t>
            </a:r>
            <a:endParaRPr sz="2400"/>
          </a:p>
          <a:p>
            <a:pPr indent="0" lvl="0" marL="0" rtl="0" algn="ctr">
              <a:spcBef>
                <a:spcPts val="0"/>
              </a:spcBef>
              <a:spcAft>
                <a:spcPts val="0"/>
              </a:spcAft>
              <a:buClr>
                <a:schemeClr val="dk1"/>
              </a:buClr>
              <a:buSzPts val="1100"/>
              <a:buFont typeface="Arial"/>
              <a:buNone/>
            </a:pPr>
            <a:r>
              <a:t/>
            </a:r>
            <a:endParaRPr sz="2850"/>
          </a:p>
          <a:p>
            <a:pPr indent="0" lvl="0" marL="0" rtl="0" algn="ctr">
              <a:spcBef>
                <a:spcPts val="0"/>
              </a:spcBef>
              <a:spcAft>
                <a:spcPts val="0"/>
              </a:spcAft>
              <a:buNone/>
            </a:pPr>
            <a:r>
              <a:t/>
            </a:r>
            <a:endParaRPr/>
          </a:p>
        </p:txBody>
      </p:sp>
      <p:pic>
        <p:nvPicPr>
          <p:cNvPr id="472" name="Google Shape;472;p58"/>
          <p:cNvPicPr preferRelativeResize="0"/>
          <p:nvPr/>
        </p:nvPicPr>
        <p:blipFill>
          <a:blip r:embed="rId3">
            <a:alphaModFix/>
          </a:blip>
          <a:stretch>
            <a:fillRect/>
          </a:stretch>
        </p:blipFill>
        <p:spPr>
          <a:xfrm>
            <a:off x="930375" y="760025"/>
            <a:ext cx="7449334" cy="41902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9"/>
          <p:cNvSpPr txBox="1"/>
          <p:nvPr>
            <p:ph type="title"/>
          </p:nvPr>
        </p:nvSpPr>
        <p:spPr>
          <a:xfrm>
            <a:off x="713250" y="226700"/>
            <a:ext cx="7717500" cy="478200"/>
          </a:xfrm>
          <a:prstGeom prst="rect">
            <a:avLst/>
          </a:prstGeom>
          <a:noFill/>
          <a:ln>
            <a:noFill/>
          </a:ln>
        </p:spPr>
        <p:txBody>
          <a:bodyPr anchorCtr="0" anchor="t" bIns="91425" lIns="91425" spcFirstLastPara="1" rIns="91425" wrap="square" tIns="91425">
            <a:noAutofit/>
          </a:bodyPr>
          <a:lstStyle/>
          <a:p>
            <a:pPr indent="0" lvl="1" marL="0" rtl="0" algn="l">
              <a:spcBef>
                <a:spcPts val="0"/>
              </a:spcBef>
              <a:spcAft>
                <a:spcPts val="0"/>
              </a:spcAft>
              <a:buClr>
                <a:schemeClr val="lt1"/>
              </a:buClr>
              <a:buSzPts val="2800"/>
              <a:buNone/>
            </a:pPr>
            <a:r>
              <a:rPr b="1" i="1" lang="en-US">
                <a:solidFill>
                  <a:schemeClr val="lt1"/>
                </a:solidFill>
              </a:rPr>
              <a:t>GitHub:</a:t>
            </a:r>
            <a:br>
              <a:rPr b="1" i="1" lang="en-US"/>
            </a:br>
            <a:endParaRPr/>
          </a:p>
        </p:txBody>
      </p:sp>
      <p:sp>
        <p:nvSpPr>
          <p:cNvPr id="478" name="Google Shape;478;p59"/>
          <p:cNvSpPr txBox="1"/>
          <p:nvPr>
            <p:ph idx="1" type="body"/>
          </p:nvPr>
        </p:nvSpPr>
        <p:spPr>
          <a:xfrm>
            <a:off x="713250" y="704900"/>
            <a:ext cx="7386000" cy="33246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u="sng">
                <a:solidFill>
                  <a:schemeClr val="hlink"/>
                </a:solidFill>
                <a:hlinkClick r:id="rId3"/>
              </a:rPr>
              <a:t>https://github.com/Warrior2612/Media-Recommendation-System</a:t>
            </a:r>
            <a:endParaRPr/>
          </a:p>
        </p:txBody>
      </p:sp>
      <p:pic>
        <p:nvPicPr>
          <p:cNvPr id="479" name="Google Shape;479;p59"/>
          <p:cNvPicPr preferRelativeResize="0"/>
          <p:nvPr/>
        </p:nvPicPr>
        <p:blipFill>
          <a:blip r:embed="rId4">
            <a:alphaModFix/>
          </a:blip>
          <a:stretch>
            <a:fillRect/>
          </a:stretch>
        </p:blipFill>
        <p:spPr>
          <a:xfrm>
            <a:off x="1307075" y="1139375"/>
            <a:ext cx="6908275" cy="4004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SCENARIO FOR IMPLEMENTATION:</a:t>
            </a:r>
            <a:br>
              <a:rPr b="1" lang="en-US"/>
            </a:br>
            <a:endParaRPr/>
          </a:p>
        </p:txBody>
      </p:sp>
      <p:sp>
        <p:nvSpPr>
          <p:cNvPr id="227" name="Google Shape;227;p24"/>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228600" lvl="0" marL="457200" rtl="0" algn="l">
              <a:lnSpc>
                <a:spcPct val="120000"/>
              </a:lnSpc>
              <a:spcBef>
                <a:spcPts val="0"/>
              </a:spcBef>
              <a:spcAft>
                <a:spcPts val="0"/>
              </a:spcAft>
              <a:buClr>
                <a:schemeClr val="lt1"/>
              </a:buClr>
              <a:buSzPts val="1400"/>
              <a:buNone/>
            </a:pPr>
            <a:r>
              <a:t/>
            </a:r>
            <a:endParaRPr/>
          </a:p>
          <a:p>
            <a:pPr indent="-317500" lvl="0" marL="457200" rtl="0" algn="l">
              <a:lnSpc>
                <a:spcPct val="120000"/>
              </a:lnSpc>
              <a:spcBef>
                <a:spcPts val="0"/>
              </a:spcBef>
              <a:spcAft>
                <a:spcPts val="0"/>
              </a:spcAft>
              <a:buClr>
                <a:schemeClr val="lt1"/>
              </a:buClr>
              <a:buSzPts val="1400"/>
              <a:buChar char="●"/>
            </a:pPr>
            <a:r>
              <a:rPr lang="en-US"/>
              <a:t>People watch various tv shows, movies, etc. But at the same time they spend a lot of time surfing the net to find the perfect show for them. Our system will help to save the users time by providing them with the perfect show for them which will be based on the choices chosen by the users in our system.</a:t>
            </a:r>
            <a:endParaRPr/>
          </a:p>
          <a:p>
            <a:pPr indent="-228600" lvl="0" marL="457200" rtl="0" algn="l">
              <a:lnSpc>
                <a:spcPct val="120000"/>
              </a:lnSpc>
              <a:spcBef>
                <a:spcPts val="0"/>
              </a:spcBef>
              <a:spcAft>
                <a:spcPts val="0"/>
              </a:spcAft>
              <a:buClr>
                <a:schemeClr val="lt1"/>
              </a:buClr>
              <a:buSzPts val="1400"/>
              <a:buNone/>
            </a:pPr>
            <a:r>
              <a:t/>
            </a:r>
            <a:endParaRPr/>
          </a:p>
        </p:txBody>
      </p:sp>
      <p:grpSp>
        <p:nvGrpSpPr>
          <p:cNvPr id="228" name="Google Shape;228;p24"/>
          <p:cNvGrpSpPr/>
          <p:nvPr/>
        </p:nvGrpSpPr>
        <p:grpSpPr>
          <a:xfrm>
            <a:off x="7791488" y="690350"/>
            <a:ext cx="397290" cy="397290"/>
            <a:chOff x="7791488" y="690350"/>
            <a:chExt cx="397290" cy="397290"/>
          </a:xfrm>
        </p:grpSpPr>
        <p:sp>
          <p:nvSpPr>
            <p:cNvPr id="229" name="Google Shape;229;p24"/>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4"/>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4"/>
            <p:cNvSpPr/>
            <p:nvPr/>
          </p:nvSpPr>
          <p:spPr>
            <a:xfrm>
              <a:off x="7791488" y="865078"/>
              <a:ext cx="397290" cy="47983"/>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4"/>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4"/>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4"/>
            <p:cNvSpPr/>
            <p:nvPr/>
          </p:nvSpPr>
          <p:spPr>
            <a:xfrm>
              <a:off x="7832632" y="731494"/>
              <a:ext cx="314995" cy="314995"/>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PROBLEM DEFINITION:</a:t>
            </a:r>
            <a:endParaRPr b="1"/>
          </a:p>
        </p:txBody>
      </p:sp>
      <p:sp>
        <p:nvSpPr>
          <p:cNvPr id="240" name="Google Shape;240;p25"/>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Our recommendation system takes user's media consumption data such as previously watched movies, tv shows, etc, and their likes and dislikes and based on this data it recommends similar media that the user may like. It then allows the user to rate the recommendations and based on the rating, tries to improve the recommendations further.</a:t>
            </a:r>
            <a:endParaRPr/>
          </a:p>
          <a:p>
            <a:pPr indent="-228600" lvl="0" marL="457200" rtl="0" algn="l">
              <a:lnSpc>
                <a:spcPct val="120000"/>
              </a:lnSpc>
              <a:spcBef>
                <a:spcPts val="0"/>
              </a:spcBef>
              <a:spcAft>
                <a:spcPts val="0"/>
              </a:spcAft>
              <a:buClr>
                <a:schemeClr val="lt1"/>
              </a:buClr>
              <a:buSzPts val="1400"/>
              <a:buNone/>
            </a:pPr>
            <a:r>
              <a:t/>
            </a:r>
            <a:endParaRPr/>
          </a:p>
        </p:txBody>
      </p:sp>
      <p:grpSp>
        <p:nvGrpSpPr>
          <p:cNvPr id="241" name="Google Shape;241;p25"/>
          <p:cNvGrpSpPr/>
          <p:nvPr/>
        </p:nvGrpSpPr>
        <p:grpSpPr>
          <a:xfrm>
            <a:off x="7958245" y="690355"/>
            <a:ext cx="397290" cy="397290"/>
            <a:chOff x="7791488" y="690350"/>
            <a:chExt cx="397290" cy="397290"/>
          </a:xfrm>
        </p:grpSpPr>
        <p:sp>
          <p:nvSpPr>
            <p:cNvPr id="242" name="Google Shape;242;p25"/>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5"/>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5"/>
            <p:cNvSpPr/>
            <p:nvPr/>
          </p:nvSpPr>
          <p:spPr>
            <a:xfrm>
              <a:off x="7791488" y="865078"/>
              <a:ext cx="397290" cy="47983"/>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5"/>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5"/>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5"/>
            <p:cNvSpPr/>
            <p:nvPr/>
          </p:nvSpPr>
          <p:spPr>
            <a:xfrm>
              <a:off x="7832632" y="731494"/>
              <a:ext cx="314995" cy="314995"/>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SCOPE OF THE PROJECT</a:t>
            </a:r>
            <a:r>
              <a:rPr lang="en-US"/>
              <a:t>: </a:t>
            </a:r>
            <a:endParaRPr/>
          </a:p>
        </p:txBody>
      </p:sp>
      <p:sp>
        <p:nvSpPr>
          <p:cNvPr id="253" name="Google Shape;253;p26"/>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This system will help to provide users with with the freedom of choice of watching shows, movies etc which are similar to their taste.</a:t>
            </a:r>
            <a:endParaRPr/>
          </a:p>
          <a:p>
            <a:pPr indent="-317500" lvl="0" marL="457200" rtl="0" algn="l">
              <a:lnSpc>
                <a:spcPct val="120000"/>
              </a:lnSpc>
              <a:spcBef>
                <a:spcPts val="0"/>
              </a:spcBef>
              <a:spcAft>
                <a:spcPts val="0"/>
              </a:spcAft>
              <a:buClr>
                <a:schemeClr val="lt1"/>
              </a:buClr>
              <a:buSzPts val="1400"/>
              <a:buChar char="●"/>
            </a:pPr>
            <a:r>
              <a:rPr lang="en-US"/>
              <a:t>This will save time of the users since they won't have to surf the net for new shows, movies, etc.</a:t>
            </a:r>
            <a:endParaRPr/>
          </a:p>
        </p:txBody>
      </p:sp>
      <p:grpSp>
        <p:nvGrpSpPr>
          <p:cNvPr id="254" name="Google Shape;254;p26"/>
          <p:cNvGrpSpPr/>
          <p:nvPr/>
        </p:nvGrpSpPr>
        <p:grpSpPr>
          <a:xfrm>
            <a:off x="7958245" y="690355"/>
            <a:ext cx="397290" cy="397290"/>
            <a:chOff x="7791488" y="690350"/>
            <a:chExt cx="397290" cy="397290"/>
          </a:xfrm>
        </p:grpSpPr>
        <p:sp>
          <p:nvSpPr>
            <p:cNvPr id="255" name="Google Shape;255;p26"/>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6"/>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6"/>
            <p:cNvSpPr/>
            <p:nvPr/>
          </p:nvSpPr>
          <p:spPr>
            <a:xfrm>
              <a:off x="7791488" y="865078"/>
              <a:ext cx="397290" cy="47983"/>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6"/>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6"/>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6"/>
            <p:cNvSpPr/>
            <p:nvPr/>
          </p:nvSpPr>
          <p:spPr>
            <a:xfrm>
              <a:off x="7832632" y="731494"/>
              <a:ext cx="314995" cy="314995"/>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7"/>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REQUIREMENTS:</a:t>
            </a:r>
            <a:br>
              <a:rPr b="1" lang="en-US"/>
            </a:br>
            <a:endParaRPr b="1"/>
          </a:p>
        </p:txBody>
      </p:sp>
      <p:sp>
        <p:nvSpPr>
          <p:cNvPr id="266" name="Google Shape;266;p27"/>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0" lvl="0" marL="139700" rtl="0" algn="l">
              <a:lnSpc>
                <a:spcPct val="120000"/>
              </a:lnSpc>
              <a:spcBef>
                <a:spcPts val="0"/>
              </a:spcBef>
              <a:spcAft>
                <a:spcPts val="0"/>
              </a:spcAft>
              <a:buClr>
                <a:schemeClr val="lt1"/>
              </a:buClr>
              <a:buSzPts val="1400"/>
              <a:buNone/>
            </a:pPr>
            <a:r>
              <a:rPr lang="en-US"/>
              <a:t> </a:t>
            </a:r>
            <a:endParaRPr/>
          </a:p>
          <a:p>
            <a:pPr indent="-317500" lvl="0" marL="457200" rtl="0" algn="l">
              <a:lnSpc>
                <a:spcPct val="120000"/>
              </a:lnSpc>
              <a:spcBef>
                <a:spcPts val="0"/>
              </a:spcBef>
              <a:spcAft>
                <a:spcPts val="0"/>
              </a:spcAft>
              <a:buClr>
                <a:schemeClr val="lt1"/>
              </a:buClr>
              <a:buSzPts val="1400"/>
              <a:buChar char="●"/>
            </a:pPr>
            <a:r>
              <a:rPr lang="en-US"/>
              <a:t>Modules for : Assists user with movies,tv-shows,etc recommending them with the top grossing ones and updating the recommendations based on their choices.</a:t>
            </a:r>
            <a:endParaRPr/>
          </a:p>
          <a:p>
            <a:pPr indent="0" lvl="0" marL="139700" rtl="0" algn="l">
              <a:lnSpc>
                <a:spcPct val="120000"/>
              </a:lnSpc>
              <a:spcBef>
                <a:spcPts val="0"/>
              </a:spcBef>
              <a:spcAft>
                <a:spcPts val="0"/>
              </a:spcAft>
              <a:buClr>
                <a:schemeClr val="lt1"/>
              </a:buClr>
              <a:buSzPts val="1400"/>
              <a:buNone/>
            </a:pPr>
            <a:r>
              <a:t/>
            </a:r>
            <a:endParaRPr/>
          </a:p>
          <a:p>
            <a:pPr indent="-317500" lvl="0" marL="457200" rtl="0" algn="l">
              <a:lnSpc>
                <a:spcPct val="120000"/>
              </a:lnSpc>
              <a:spcBef>
                <a:spcPts val="0"/>
              </a:spcBef>
              <a:spcAft>
                <a:spcPts val="0"/>
              </a:spcAft>
              <a:buClr>
                <a:schemeClr val="lt1"/>
              </a:buClr>
              <a:buSzPts val="1400"/>
              <a:buChar char="●"/>
            </a:pPr>
            <a:r>
              <a:rPr lang="en-US"/>
              <a:t>Provide a user friendly website for fulfilling the above module.</a:t>
            </a:r>
            <a:endParaRPr/>
          </a:p>
          <a:p>
            <a:pPr indent="0" lvl="0" marL="139700" rtl="0" algn="l">
              <a:lnSpc>
                <a:spcPct val="120000"/>
              </a:lnSpc>
              <a:spcBef>
                <a:spcPts val="0"/>
              </a:spcBef>
              <a:spcAft>
                <a:spcPts val="0"/>
              </a:spcAft>
              <a:buClr>
                <a:schemeClr val="lt1"/>
              </a:buClr>
              <a:buSzPts val="1400"/>
              <a:buNone/>
            </a:pPr>
            <a:r>
              <a:t/>
            </a:r>
            <a:endParaRPr/>
          </a:p>
          <a:p>
            <a:pPr indent="-317500" lvl="0" marL="457200" rtl="0" algn="l">
              <a:lnSpc>
                <a:spcPct val="120000"/>
              </a:lnSpc>
              <a:spcBef>
                <a:spcPts val="0"/>
              </a:spcBef>
              <a:spcAft>
                <a:spcPts val="0"/>
              </a:spcAft>
              <a:buClr>
                <a:schemeClr val="lt1"/>
              </a:buClr>
              <a:buSzPts val="1400"/>
              <a:buChar char="●"/>
            </a:pPr>
            <a:r>
              <a:rPr lang="en-US"/>
              <a:t>Provide assistance to use this software and also prevent any inconsistency in the operations.</a:t>
            </a:r>
            <a:endParaRPr/>
          </a:p>
          <a:p>
            <a:pPr indent="-228600" lvl="0" marL="457200" rtl="0" algn="l">
              <a:lnSpc>
                <a:spcPct val="120000"/>
              </a:lnSpc>
              <a:spcBef>
                <a:spcPts val="0"/>
              </a:spcBef>
              <a:spcAft>
                <a:spcPts val="0"/>
              </a:spcAft>
              <a:buClr>
                <a:schemeClr val="lt1"/>
              </a:buClr>
              <a:buSzPts val="14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8"/>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SYSTEM DESIGN:</a:t>
            </a:r>
            <a:endParaRPr b="1"/>
          </a:p>
        </p:txBody>
      </p:sp>
      <p:sp>
        <p:nvSpPr>
          <p:cNvPr id="272" name="Google Shape;272;p28"/>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Finding media to watch takes a long time and more often than not consumes more time than the time spent watching it. Our system helps save time for users by recommending movies, tv shows, etc. to watch that is similar in genre, ratings, etc. to the type of media the user likes to watch. People watch various tv shows, movies, etc. But at the same time they spend a lot of time surfing the net to find the perfect show for them. Our system will help to save the users time by providing them with the perfect show for them which will be based on the choices chosen by the users in our system.</a:t>
            </a:r>
            <a:endParaRPr/>
          </a:p>
          <a:p>
            <a:pPr indent="-228600" lvl="0" marL="457200" rtl="0" algn="l">
              <a:lnSpc>
                <a:spcPct val="120000"/>
              </a:lnSpc>
              <a:spcBef>
                <a:spcPts val="0"/>
              </a:spcBef>
              <a:spcAft>
                <a:spcPts val="0"/>
              </a:spcAft>
              <a:buClr>
                <a:schemeClr val="lt1"/>
              </a:buClr>
              <a:buSzPts val="1400"/>
              <a:buNone/>
            </a:pPr>
            <a:r>
              <a:t/>
            </a:r>
            <a:endParaRPr/>
          </a:p>
        </p:txBody>
      </p:sp>
      <p:grpSp>
        <p:nvGrpSpPr>
          <p:cNvPr id="273" name="Google Shape;273;p28"/>
          <p:cNvGrpSpPr/>
          <p:nvPr/>
        </p:nvGrpSpPr>
        <p:grpSpPr>
          <a:xfrm>
            <a:off x="7958245" y="690355"/>
            <a:ext cx="397290" cy="397290"/>
            <a:chOff x="7791488" y="690350"/>
            <a:chExt cx="397290" cy="397290"/>
          </a:xfrm>
        </p:grpSpPr>
        <p:sp>
          <p:nvSpPr>
            <p:cNvPr id="274" name="Google Shape;274;p28"/>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8"/>
            <p:cNvSpPr/>
            <p:nvPr/>
          </p:nvSpPr>
          <p:spPr>
            <a:xfrm>
              <a:off x="7966036" y="690350"/>
              <a:ext cx="47983" cy="397290"/>
            </a:xfrm>
            <a:custGeom>
              <a:rect b="b" l="l" r="r" t="t"/>
              <a:pathLst>
                <a:path extrusionOk="0" h="46210" w="5581">
                  <a:moveTo>
                    <a:pt x="1" y="0"/>
                  </a:moveTo>
                  <a:lnTo>
                    <a:pt x="1" y="46210"/>
                  </a:lnTo>
                  <a:lnTo>
                    <a:pt x="5581" y="46210"/>
                  </a:lnTo>
                  <a:lnTo>
                    <a:pt x="55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8"/>
            <p:cNvSpPr/>
            <p:nvPr/>
          </p:nvSpPr>
          <p:spPr>
            <a:xfrm>
              <a:off x="7791488" y="865078"/>
              <a:ext cx="397290" cy="47983"/>
            </a:xfrm>
            <a:custGeom>
              <a:rect b="b" l="l" r="r" t="t"/>
              <a:pathLst>
                <a:path extrusionOk="0" h="5581" w="46210">
                  <a:moveTo>
                    <a:pt x="0" y="0"/>
                  </a:moveTo>
                  <a:lnTo>
                    <a:pt x="0" y="5580"/>
                  </a:lnTo>
                  <a:lnTo>
                    <a:pt x="46210" y="5580"/>
                  </a:lnTo>
                  <a:lnTo>
                    <a:pt x="4621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8"/>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8"/>
            <p:cNvSpPr/>
            <p:nvPr/>
          </p:nvSpPr>
          <p:spPr>
            <a:xfrm>
              <a:off x="7832632" y="731494"/>
              <a:ext cx="314995" cy="314995"/>
            </a:xfrm>
            <a:custGeom>
              <a:rect b="b" l="l" r="r" t="t"/>
              <a:pathLst>
                <a:path extrusionOk="0" h="36638" w="36638">
                  <a:moveTo>
                    <a:pt x="3951" y="0"/>
                  </a:moveTo>
                  <a:lnTo>
                    <a:pt x="0" y="3951"/>
                  </a:lnTo>
                  <a:lnTo>
                    <a:pt x="32687" y="36638"/>
                  </a:lnTo>
                  <a:lnTo>
                    <a:pt x="36638" y="32687"/>
                  </a:lnTo>
                  <a:lnTo>
                    <a:pt x="395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8"/>
            <p:cNvSpPr/>
            <p:nvPr/>
          </p:nvSpPr>
          <p:spPr>
            <a:xfrm>
              <a:off x="7832632" y="731494"/>
              <a:ext cx="314995" cy="314995"/>
            </a:xfrm>
            <a:custGeom>
              <a:rect b="b" l="l" r="r" t="t"/>
              <a:pathLst>
                <a:path extrusionOk="0" h="36638" w="36638">
                  <a:moveTo>
                    <a:pt x="32687" y="0"/>
                  </a:moveTo>
                  <a:lnTo>
                    <a:pt x="0" y="32687"/>
                  </a:lnTo>
                  <a:lnTo>
                    <a:pt x="3951" y="36638"/>
                  </a:lnTo>
                  <a:lnTo>
                    <a:pt x="36638" y="3951"/>
                  </a:lnTo>
                  <a:lnTo>
                    <a:pt x="3268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9"/>
          <p:cNvSpPr txBox="1"/>
          <p:nvPr>
            <p:ph type="title"/>
          </p:nvPr>
        </p:nvSpPr>
        <p:spPr>
          <a:xfrm>
            <a:off x="713225" y="649900"/>
            <a:ext cx="7717500" cy="4782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Clr>
                <a:schemeClr val="lt1"/>
              </a:buClr>
              <a:buSzPts val="2800"/>
              <a:buFont typeface="Bookman Old Style"/>
              <a:buNone/>
            </a:pPr>
            <a:r>
              <a:rPr b="1" lang="en-US"/>
              <a:t>SYSTEM DESIGN(CONTINUED):</a:t>
            </a:r>
            <a:endParaRPr/>
          </a:p>
        </p:txBody>
      </p:sp>
      <p:sp>
        <p:nvSpPr>
          <p:cNvPr id="285" name="Google Shape;285;p29"/>
          <p:cNvSpPr txBox="1"/>
          <p:nvPr>
            <p:ph idx="1" type="body"/>
          </p:nvPr>
        </p:nvSpPr>
        <p:spPr>
          <a:xfrm>
            <a:off x="879000" y="1297400"/>
            <a:ext cx="7386000" cy="3271500"/>
          </a:xfrm>
          <a:prstGeom prst="rect">
            <a:avLst/>
          </a:prstGeom>
          <a:noFill/>
          <a:ln>
            <a:noFill/>
          </a:ln>
        </p:spPr>
        <p:txBody>
          <a:bodyPr anchorCtr="0" anchor="t" bIns="91425" lIns="91425" spcFirstLastPara="1" rIns="91425" wrap="square" tIns="91425">
            <a:noAutofit/>
          </a:bodyPr>
          <a:lstStyle/>
          <a:p>
            <a:pPr indent="-317500" lvl="0" marL="457200" rtl="0" algn="l">
              <a:lnSpc>
                <a:spcPct val="120000"/>
              </a:lnSpc>
              <a:spcBef>
                <a:spcPts val="0"/>
              </a:spcBef>
              <a:spcAft>
                <a:spcPts val="0"/>
              </a:spcAft>
              <a:buClr>
                <a:schemeClr val="lt1"/>
              </a:buClr>
              <a:buSzPts val="1400"/>
              <a:buChar char="●"/>
            </a:pPr>
            <a:r>
              <a:rPr lang="en-US"/>
              <a:t>Our recommendation system takes user's media consumption data such as previously watched movies, tv shows, etc, and their likes and dislikes and based on this data it recommends similar media that the user may like. It then allows the user to rate the recommendations and</a:t>
            </a:r>
            <a:endParaRPr/>
          </a:p>
          <a:p>
            <a:pPr indent="-317500" lvl="0" marL="457200" rtl="0" algn="l">
              <a:lnSpc>
                <a:spcPct val="120000"/>
              </a:lnSpc>
              <a:spcBef>
                <a:spcPts val="0"/>
              </a:spcBef>
              <a:spcAft>
                <a:spcPts val="0"/>
              </a:spcAft>
              <a:buClr>
                <a:schemeClr val="lt1"/>
              </a:buClr>
              <a:buSzPts val="1400"/>
              <a:buChar char="●"/>
            </a:pPr>
            <a:r>
              <a:rPr lang="en-US"/>
              <a:t>based on the rating, tries to improve the recommendations further. </a:t>
            </a:r>
            <a:endParaRPr sz="1100"/>
          </a:p>
          <a:p>
            <a:pPr indent="-317500" lvl="1" marL="914400" rtl="0" algn="l">
              <a:lnSpc>
                <a:spcPct val="120000"/>
              </a:lnSpc>
              <a:spcBef>
                <a:spcPts val="1600"/>
              </a:spcBef>
              <a:spcAft>
                <a:spcPts val="0"/>
              </a:spcAft>
              <a:buClr>
                <a:schemeClr val="lt1"/>
              </a:buClr>
              <a:buSzPts val="1400"/>
              <a:buChar char="○"/>
            </a:pPr>
            <a:r>
              <a:rPr lang="en-US"/>
              <a:t>This system will help to provide users with the freedom of choice of watching shows, movies etc which are similar to their taste.</a:t>
            </a:r>
            <a:endParaRPr sz="1200"/>
          </a:p>
          <a:p>
            <a:pPr indent="-317500" lvl="1" marL="914400" rtl="0" algn="l">
              <a:lnSpc>
                <a:spcPct val="120000"/>
              </a:lnSpc>
              <a:spcBef>
                <a:spcPts val="1600"/>
              </a:spcBef>
              <a:spcAft>
                <a:spcPts val="0"/>
              </a:spcAft>
              <a:buClr>
                <a:schemeClr val="lt1"/>
              </a:buClr>
              <a:buSzPts val="1400"/>
              <a:buChar char="○"/>
            </a:pPr>
            <a:r>
              <a:rPr lang="en-US"/>
              <a:t>This will save time of the users since they won't have to surf the net for new shows, movies, etc.</a:t>
            </a:r>
            <a:endParaRPr sz="1200"/>
          </a:p>
          <a:p>
            <a:pPr indent="-228600" lvl="0" marL="457200" rtl="0" algn="l">
              <a:lnSpc>
                <a:spcPct val="120000"/>
              </a:lnSpc>
              <a:spcBef>
                <a:spcPts val="0"/>
              </a:spcBef>
              <a:spcAft>
                <a:spcPts val="0"/>
              </a:spcAft>
              <a:buClr>
                <a:schemeClr val="lt1"/>
              </a:buClr>
              <a:buSzPts val="14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